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0" r:id="rId3"/>
    <p:sldId id="278" r:id="rId4"/>
    <p:sldId id="281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96" autoAdjust="0"/>
  </p:normalViewPr>
  <p:slideViewPr>
    <p:cSldViewPr>
      <p:cViewPr varScale="1">
        <p:scale>
          <a:sx n="64" d="100"/>
          <a:sy n="64" d="100"/>
        </p:scale>
        <p:origin x="6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1.xml"/><Relationship Id="rId13" Type="http://schemas.openxmlformats.org/officeDocument/2006/relationships/slide" Target="../slides/slide16.xml"/><Relationship Id="rId18" Type="http://schemas.openxmlformats.org/officeDocument/2006/relationships/slide" Target="../slides/slide21.xml"/><Relationship Id="rId3" Type="http://schemas.openxmlformats.org/officeDocument/2006/relationships/slide" Target="../slides/slide6.xml"/><Relationship Id="rId7" Type="http://schemas.openxmlformats.org/officeDocument/2006/relationships/slide" Target="../slides/slide10.xml"/><Relationship Id="rId12" Type="http://schemas.openxmlformats.org/officeDocument/2006/relationships/slide" Target="../slides/slide15.xml"/><Relationship Id="rId17" Type="http://schemas.openxmlformats.org/officeDocument/2006/relationships/slide" Target="../slides/slide20.xml"/><Relationship Id="rId2" Type="http://schemas.openxmlformats.org/officeDocument/2006/relationships/slide" Target="../slides/slide5.xml"/><Relationship Id="rId16" Type="http://schemas.openxmlformats.org/officeDocument/2006/relationships/slide" Target="../slides/slide19.xml"/><Relationship Id="rId1" Type="http://schemas.openxmlformats.org/officeDocument/2006/relationships/slide" Target="../slides/slide3.xml"/><Relationship Id="rId6" Type="http://schemas.openxmlformats.org/officeDocument/2006/relationships/slide" Target="../slides/slide9.xml"/><Relationship Id="rId11" Type="http://schemas.openxmlformats.org/officeDocument/2006/relationships/slide" Target="../slides/slide14.xml"/><Relationship Id="rId5" Type="http://schemas.openxmlformats.org/officeDocument/2006/relationships/slide" Target="../slides/slide8.xml"/><Relationship Id="rId15" Type="http://schemas.openxmlformats.org/officeDocument/2006/relationships/slide" Target="../slides/slide18.xml"/><Relationship Id="rId10" Type="http://schemas.openxmlformats.org/officeDocument/2006/relationships/slide" Target="../slides/slide13.xml"/><Relationship Id="rId19" Type="http://schemas.openxmlformats.org/officeDocument/2006/relationships/slide" Target="../slides/slide22.xml"/><Relationship Id="rId4" Type="http://schemas.openxmlformats.org/officeDocument/2006/relationships/slide" Target="../slides/slide7.xml"/><Relationship Id="rId9" Type="http://schemas.openxmlformats.org/officeDocument/2006/relationships/slide" Target="../slides/slide12.xml"/><Relationship Id="rId14" Type="http://schemas.openxmlformats.org/officeDocument/2006/relationships/slide" Target="../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3AC41-1764-4991-8E97-7EFD2BDD32AD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6C0BDF78-A377-4E58-A08D-CB6FA9911EE1}">
      <dgm:prSet phldrT="[Text]"/>
      <dgm:spPr/>
      <dgm:t>
        <a:bodyPr/>
        <a:lstStyle/>
        <a:p>
          <a:r>
            <a:rPr lang="en-CA" dirty="0" smtClean="0"/>
            <a:t>Treaty of Paris (1763)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0578B52-12B3-4687-9016-11538C865B0D}" type="parTrans" cxnId="{C3B62021-EF60-4949-89A5-EDEDB304D39C}">
      <dgm:prSet/>
      <dgm:spPr/>
      <dgm:t>
        <a:bodyPr/>
        <a:lstStyle/>
        <a:p>
          <a:endParaRPr lang="en-CA"/>
        </a:p>
      </dgm:t>
    </dgm:pt>
    <dgm:pt modelId="{2EB5AD0B-CD6A-40B9-849A-91419FB3297E}" type="sibTrans" cxnId="{C3B62021-EF60-4949-89A5-EDEDB304D39C}">
      <dgm:prSet/>
      <dgm:spPr/>
      <dgm:t>
        <a:bodyPr/>
        <a:lstStyle/>
        <a:p>
          <a:endParaRPr lang="en-CA"/>
        </a:p>
      </dgm:t>
    </dgm:pt>
    <dgm:pt modelId="{6869EF95-C936-4987-825B-25A3252AA3CB}">
      <dgm:prSet phldrT="[Text]"/>
      <dgm:spPr/>
      <dgm:t>
        <a:bodyPr/>
        <a:lstStyle/>
        <a:p>
          <a:r>
            <a:rPr lang="en-CA" dirty="0" smtClean="0"/>
            <a:t>Conscription Crisis WWI (1917)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BF38BE7-2B16-4A11-9053-180184BE0668}" type="parTrans" cxnId="{C885F4F7-650B-4D45-B576-A1A61AE6CA93}">
      <dgm:prSet/>
      <dgm:spPr/>
      <dgm:t>
        <a:bodyPr/>
        <a:lstStyle/>
        <a:p>
          <a:endParaRPr lang="en-CA"/>
        </a:p>
      </dgm:t>
    </dgm:pt>
    <dgm:pt modelId="{3761DB84-3E39-4470-9D5C-F1323720FE4D}" type="sibTrans" cxnId="{C885F4F7-650B-4D45-B576-A1A61AE6CA93}">
      <dgm:prSet/>
      <dgm:spPr/>
      <dgm:t>
        <a:bodyPr/>
        <a:lstStyle/>
        <a:p>
          <a:endParaRPr lang="en-CA"/>
        </a:p>
      </dgm:t>
    </dgm:pt>
    <dgm:pt modelId="{0543FEA0-FF72-4026-8C8E-1C489BFED67D}">
      <dgm:prSet phldrT="[Text]"/>
      <dgm:spPr/>
      <dgm:t>
        <a:bodyPr/>
        <a:lstStyle/>
        <a:p>
          <a:r>
            <a:rPr lang="en-CA" dirty="0" smtClean="0"/>
            <a:t>Maurice </a:t>
          </a:r>
          <a:r>
            <a:rPr lang="en-CA" dirty="0" err="1" smtClean="0"/>
            <a:t>Duplessis</a:t>
          </a:r>
          <a:r>
            <a:rPr lang="en-CA" dirty="0" smtClean="0"/>
            <a:t> (Union </a:t>
          </a:r>
          <a:r>
            <a:rPr lang="en-CA" dirty="0" err="1" smtClean="0"/>
            <a:t>Nationale</a:t>
          </a:r>
          <a:r>
            <a:rPr lang="en-CA" dirty="0" smtClean="0"/>
            <a:t>) (1936-1939 and 1944-1959)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8FA3684-E51E-49B8-B7E3-F0CFE31CA454}" type="parTrans" cxnId="{E9E2A617-063A-41EB-8337-869416A63EA1}">
      <dgm:prSet/>
      <dgm:spPr/>
      <dgm:t>
        <a:bodyPr/>
        <a:lstStyle/>
        <a:p>
          <a:endParaRPr lang="en-CA"/>
        </a:p>
      </dgm:t>
    </dgm:pt>
    <dgm:pt modelId="{442B45C6-0290-43E4-9AE9-605FD67532B4}" type="sibTrans" cxnId="{E9E2A617-063A-41EB-8337-869416A63EA1}">
      <dgm:prSet/>
      <dgm:spPr/>
      <dgm:t>
        <a:bodyPr/>
        <a:lstStyle/>
        <a:p>
          <a:endParaRPr lang="en-CA"/>
        </a:p>
      </dgm:t>
    </dgm:pt>
    <dgm:pt modelId="{C89CDB38-DADD-4918-BF71-EA821B24CCAB}">
      <dgm:prSet phldrT="[Text]"/>
      <dgm:spPr/>
      <dgm:t>
        <a:bodyPr/>
        <a:lstStyle/>
        <a:p>
          <a:r>
            <a:rPr lang="en-CA" dirty="0" smtClean="0"/>
            <a:t>Conscription Crisis WWII (1942)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8445F01-EEBC-4AA3-89FC-5D7F95B011E8}" type="parTrans" cxnId="{8FDB4463-F13D-4AD6-A139-81DEC03F6C62}">
      <dgm:prSet/>
      <dgm:spPr/>
      <dgm:t>
        <a:bodyPr/>
        <a:lstStyle/>
        <a:p>
          <a:endParaRPr lang="en-CA"/>
        </a:p>
      </dgm:t>
    </dgm:pt>
    <dgm:pt modelId="{348F5C2D-9AD4-4FCD-86FC-3675C419D1B7}" type="sibTrans" cxnId="{8FDB4463-F13D-4AD6-A139-81DEC03F6C62}">
      <dgm:prSet/>
      <dgm:spPr/>
      <dgm:t>
        <a:bodyPr/>
        <a:lstStyle/>
        <a:p>
          <a:endParaRPr lang="en-CA"/>
        </a:p>
      </dgm:t>
    </dgm:pt>
    <dgm:pt modelId="{FAF0FED3-89FC-4C91-BB20-09CE1038AE3D}">
      <dgm:prSet phldrT="[Text]"/>
      <dgm:spPr/>
      <dgm:t>
        <a:bodyPr/>
        <a:lstStyle/>
        <a:p>
          <a:r>
            <a:rPr lang="en-CA" dirty="0" smtClean="0"/>
            <a:t>New Canadian Flag (1965)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9D1E5423-17C8-432C-84F5-1AA9F73E274D}" type="parTrans" cxnId="{BC772378-DCC2-4BD5-B3EF-3DBC1D7115CD}">
      <dgm:prSet/>
      <dgm:spPr/>
      <dgm:t>
        <a:bodyPr/>
        <a:lstStyle/>
        <a:p>
          <a:endParaRPr lang="en-CA"/>
        </a:p>
      </dgm:t>
    </dgm:pt>
    <dgm:pt modelId="{A8ABE8D5-83F5-4631-A910-28666968B764}" type="sibTrans" cxnId="{BC772378-DCC2-4BD5-B3EF-3DBC1D7115CD}">
      <dgm:prSet/>
      <dgm:spPr/>
      <dgm:t>
        <a:bodyPr/>
        <a:lstStyle/>
        <a:p>
          <a:endParaRPr lang="en-CA"/>
        </a:p>
      </dgm:t>
    </dgm:pt>
    <dgm:pt modelId="{28398E32-6B40-418F-872D-319886F778A1}">
      <dgm:prSet phldrT="[Text]"/>
      <dgm:spPr/>
      <dgm:t>
        <a:bodyPr/>
        <a:lstStyle/>
        <a:p>
          <a:r>
            <a:rPr lang="en-CA" dirty="0" smtClean="0"/>
            <a:t>Speech at Expo 67 (1967)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1843081C-154D-4AE5-8ABA-632E158933F2}" type="parTrans" cxnId="{3CDFAC2A-BF5F-4F0E-A57E-4983041BB896}">
      <dgm:prSet/>
      <dgm:spPr/>
      <dgm:t>
        <a:bodyPr/>
        <a:lstStyle/>
        <a:p>
          <a:endParaRPr lang="en-CA"/>
        </a:p>
      </dgm:t>
    </dgm:pt>
    <dgm:pt modelId="{6EC19D94-1206-43A4-9DBD-992804308D6A}" type="sibTrans" cxnId="{3CDFAC2A-BF5F-4F0E-A57E-4983041BB896}">
      <dgm:prSet/>
      <dgm:spPr/>
      <dgm:t>
        <a:bodyPr/>
        <a:lstStyle/>
        <a:p>
          <a:endParaRPr lang="en-CA"/>
        </a:p>
      </dgm:t>
    </dgm:pt>
    <dgm:pt modelId="{EDDF0511-C34D-4CD7-B09C-F85DA378A702}">
      <dgm:prSet phldrT="[Text]"/>
      <dgm:spPr/>
      <dgm:t>
        <a:bodyPr/>
        <a:lstStyle/>
        <a:p>
          <a:r>
            <a:rPr lang="fr-FR" dirty="0" smtClean="0"/>
            <a:t>Front de Libération du Québec (</a:t>
          </a:r>
          <a:r>
            <a:rPr lang="en-CA" dirty="0" smtClean="0"/>
            <a:t>1960s and 1970s)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34B25725-35C5-491D-959B-4DF87FCA3C8F}" type="parTrans" cxnId="{9CBDD739-B3A2-405B-A18B-0571D41F4503}">
      <dgm:prSet/>
      <dgm:spPr/>
      <dgm:t>
        <a:bodyPr/>
        <a:lstStyle/>
        <a:p>
          <a:endParaRPr lang="en-CA"/>
        </a:p>
      </dgm:t>
    </dgm:pt>
    <dgm:pt modelId="{F5B7ADA5-F73B-4D9A-91C5-EE6EA2331D7A}" type="sibTrans" cxnId="{9CBDD739-B3A2-405B-A18B-0571D41F4503}">
      <dgm:prSet/>
      <dgm:spPr/>
      <dgm:t>
        <a:bodyPr/>
        <a:lstStyle/>
        <a:p>
          <a:endParaRPr lang="en-CA"/>
        </a:p>
      </dgm:t>
    </dgm:pt>
    <dgm:pt modelId="{2AE8902E-F6DF-493F-90E8-6C5D06F54DD4}">
      <dgm:prSet phldrT="[Text]"/>
      <dgm:spPr/>
      <dgm:t>
        <a:bodyPr/>
        <a:lstStyle/>
        <a:p>
          <a:r>
            <a:rPr lang="en-CA" dirty="0" smtClean="0"/>
            <a:t>Bilingualism and Biculturalism Commission (1963)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86B3C463-A777-4FC5-A505-03F21E1FC625}" type="parTrans" cxnId="{0A87F976-4E7E-4018-B690-88CF0937CC30}">
      <dgm:prSet/>
      <dgm:spPr/>
      <dgm:t>
        <a:bodyPr/>
        <a:lstStyle/>
        <a:p>
          <a:endParaRPr lang="en-CA"/>
        </a:p>
      </dgm:t>
    </dgm:pt>
    <dgm:pt modelId="{1FE4DBCB-C7EE-46CD-A7C4-D859CF48C9FD}" type="sibTrans" cxnId="{0A87F976-4E7E-4018-B690-88CF0937CC30}">
      <dgm:prSet/>
      <dgm:spPr/>
      <dgm:t>
        <a:bodyPr/>
        <a:lstStyle/>
        <a:p>
          <a:endParaRPr lang="en-CA"/>
        </a:p>
      </dgm:t>
    </dgm:pt>
    <dgm:pt modelId="{9D3257F3-4339-4A97-80FD-58351398399F}">
      <dgm:prSet phldrT="[Text]"/>
      <dgm:spPr/>
      <dgm:t>
        <a:bodyPr/>
        <a:lstStyle/>
        <a:p>
          <a:r>
            <a:rPr lang="en-CA" dirty="0" smtClean="0"/>
            <a:t>Official Languages Act (1969)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5DE79001-468D-4AA3-8A46-2D9D81EA1169}" type="parTrans" cxnId="{A08B6E50-CC39-4D16-8B20-19AF3C54EB79}">
      <dgm:prSet/>
      <dgm:spPr/>
      <dgm:t>
        <a:bodyPr/>
        <a:lstStyle/>
        <a:p>
          <a:endParaRPr lang="en-CA"/>
        </a:p>
      </dgm:t>
    </dgm:pt>
    <dgm:pt modelId="{38D35BEF-01B5-47DB-9660-185B781B95BE}" type="sibTrans" cxnId="{A08B6E50-CC39-4D16-8B20-19AF3C54EB79}">
      <dgm:prSet/>
      <dgm:spPr/>
      <dgm:t>
        <a:bodyPr/>
        <a:lstStyle/>
        <a:p>
          <a:endParaRPr lang="en-CA"/>
        </a:p>
      </dgm:t>
    </dgm:pt>
    <dgm:pt modelId="{F009B632-B76B-41D8-BBC9-49288BA1C024}">
      <dgm:prSet phldrT="[Text]"/>
      <dgm:spPr/>
      <dgm:t>
        <a:bodyPr/>
        <a:lstStyle/>
        <a:p>
          <a:r>
            <a:rPr lang="en-CA" dirty="0" smtClean="0"/>
            <a:t>October Crisis (1970)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FC4EE177-82C6-4E55-ADCC-2A37D9C89A86}" type="parTrans" cxnId="{E02E03C7-A6CD-4217-A2F4-C44EEF8A2935}">
      <dgm:prSet/>
      <dgm:spPr/>
      <dgm:t>
        <a:bodyPr/>
        <a:lstStyle/>
        <a:p>
          <a:endParaRPr lang="en-CA"/>
        </a:p>
      </dgm:t>
    </dgm:pt>
    <dgm:pt modelId="{AEA9C59F-2A20-4607-B498-46C6ED5236A6}" type="sibTrans" cxnId="{E02E03C7-A6CD-4217-A2F4-C44EEF8A2935}">
      <dgm:prSet/>
      <dgm:spPr/>
      <dgm:t>
        <a:bodyPr/>
        <a:lstStyle/>
        <a:p>
          <a:endParaRPr lang="en-CA"/>
        </a:p>
      </dgm:t>
    </dgm:pt>
    <dgm:pt modelId="{002EB207-8A73-42E0-A293-B6632E50EE31}">
      <dgm:prSet phldrT="[Text]"/>
      <dgm:spPr/>
      <dgm:t>
        <a:bodyPr/>
        <a:lstStyle/>
        <a:p>
          <a:r>
            <a:rPr lang="en-CA" dirty="0" err="1" smtClean="0"/>
            <a:t>Parti</a:t>
          </a:r>
          <a:r>
            <a:rPr lang="en-CA" dirty="0" smtClean="0"/>
            <a:t> Québécois (1976)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 action="ppaction://hlinksldjump"/>
          </dgm14:cNvPr>
        </a:ext>
      </dgm:extLst>
    </dgm:pt>
    <dgm:pt modelId="{EA3D8C4B-3221-4680-963A-04DACF5B77F4}" type="parTrans" cxnId="{BD93F0B4-95AE-4170-8C56-E853F3BFE342}">
      <dgm:prSet/>
      <dgm:spPr/>
      <dgm:t>
        <a:bodyPr/>
        <a:lstStyle/>
        <a:p>
          <a:endParaRPr lang="en-CA"/>
        </a:p>
      </dgm:t>
    </dgm:pt>
    <dgm:pt modelId="{CFF412DE-2F48-45FC-8DA4-B6437D7D851C}" type="sibTrans" cxnId="{BD93F0B4-95AE-4170-8C56-E853F3BFE342}">
      <dgm:prSet/>
      <dgm:spPr/>
      <dgm:t>
        <a:bodyPr/>
        <a:lstStyle/>
        <a:p>
          <a:endParaRPr lang="en-CA"/>
        </a:p>
      </dgm:t>
    </dgm:pt>
    <dgm:pt modelId="{BAED91AA-4D85-4F3D-9E58-F57624BC2D77}">
      <dgm:prSet phldrT="[Text]"/>
      <dgm:spPr/>
      <dgm:t>
        <a:bodyPr/>
        <a:lstStyle/>
        <a:p>
          <a:r>
            <a:rPr lang="en-CA" dirty="0" smtClean="0"/>
            <a:t>Bill 101 (1977)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ADD81E89-29F6-46E3-B813-10506FB53BCA}" type="parTrans" cxnId="{B2B3FC54-514B-44AF-9322-7AB0F3D7C266}">
      <dgm:prSet/>
      <dgm:spPr/>
      <dgm:t>
        <a:bodyPr/>
        <a:lstStyle/>
        <a:p>
          <a:endParaRPr lang="en-CA"/>
        </a:p>
      </dgm:t>
    </dgm:pt>
    <dgm:pt modelId="{0FE00A49-DBBF-45DB-8D73-3EE836566203}" type="sibTrans" cxnId="{B2B3FC54-514B-44AF-9322-7AB0F3D7C266}">
      <dgm:prSet/>
      <dgm:spPr/>
      <dgm:t>
        <a:bodyPr/>
        <a:lstStyle/>
        <a:p>
          <a:endParaRPr lang="en-CA"/>
        </a:p>
      </dgm:t>
    </dgm:pt>
    <dgm:pt modelId="{F5AD7BB9-39CC-48F9-AA04-723FE08937E4}">
      <dgm:prSet phldrT="[Text]"/>
      <dgm:spPr/>
      <dgm:t>
        <a:bodyPr/>
        <a:lstStyle/>
        <a:p>
          <a:r>
            <a:rPr lang="en-CA" dirty="0" smtClean="0"/>
            <a:t>Quebec referendum on “Sovereignty-Association” (1980)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3" action="ppaction://hlinksldjump"/>
          </dgm14:cNvPr>
        </a:ext>
      </dgm:extLst>
    </dgm:pt>
    <dgm:pt modelId="{53FAD889-5EB5-4A65-90B2-A280EAA16C1F}" type="parTrans" cxnId="{42EBF9D4-A210-4396-A8FB-6A39A1E991BD}">
      <dgm:prSet/>
      <dgm:spPr/>
      <dgm:t>
        <a:bodyPr/>
        <a:lstStyle/>
        <a:p>
          <a:endParaRPr lang="en-CA"/>
        </a:p>
      </dgm:t>
    </dgm:pt>
    <dgm:pt modelId="{9E374A84-F066-49C6-83C2-EF296038A913}" type="sibTrans" cxnId="{42EBF9D4-A210-4396-A8FB-6A39A1E991BD}">
      <dgm:prSet/>
      <dgm:spPr/>
      <dgm:t>
        <a:bodyPr/>
        <a:lstStyle/>
        <a:p>
          <a:endParaRPr lang="en-CA"/>
        </a:p>
      </dgm:t>
    </dgm:pt>
    <dgm:pt modelId="{5F9BDAFE-81F9-4941-AA8C-59BA84F6B69B}">
      <dgm:prSet phldrT="[Text]"/>
      <dgm:spPr/>
      <dgm:t>
        <a:bodyPr/>
        <a:lstStyle/>
        <a:p>
          <a:r>
            <a:rPr lang="en-CA" dirty="0" smtClean="0"/>
            <a:t>Constitution Act (1982)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1E93D860-76D0-4F26-92CF-8EE4AC5DB4F7}" type="parTrans" cxnId="{C1C91E67-477B-43E9-9144-CC6608978A64}">
      <dgm:prSet/>
      <dgm:spPr/>
      <dgm:t>
        <a:bodyPr/>
        <a:lstStyle/>
        <a:p>
          <a:endParaRPr lang="en-CA"/>
        </a:p>
      </dgm:t>
    </dgm:pt>
    <dgm:pt modelId="{F049B189-480B-4F81-A170-EEA43B7E5753}" type="sibTrans" cxnId="{C1C91E67-477B-43E9-9144-CC6608978A64}">
      <dgm:prSet/>
      <dgm:spPr/>
      <dgm:t>
        <a:bodyPr/>
        <a:lstStyle/>
        <a:p>
          <a:endParaRPr lang="en-CA"/>
        </a:p>
      </dgm:t>
    </dgm:pt>
    <dgm:pt modelId="{319045EC-6E60-4B18-870F-714601854166}">
      <dgm:prSet phldrT="[Text]"/>
      <dgm:spPr/>
      <dgm:t>
        <a:bodyPr/>
        <a:lstStyle/>
        <a:p>
          <a:r>
            <a:rPr lang="en-CA" dirty="0" err="1" smtClean="0"/>
            <a:t>Meech</a:t>
          </a:r>
          <a:r>
            <a:rPr lang="en-CA" dirty="0" smtClean="0"/>
            <a:t> Lake Accord (1990)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5" action="ppaction://hlinksldjump"/>
          </dgm14:cNvPr>
        </a:ext>
      </dgm:extLst>
    </dgm:pt>
    <dgm:pt modelId="{33302D65-66CB-41CE-80F8-7C8A1ED522E3}" type="parTrans" cxnId="{ED9FA7BA-33BF-40C2-8EE5-31ADC8CB3A45}">
      <dgm:prSet/>
      <dgm:spPr/>
      <dgm:t>
        <a:bodyPr/>
        <a:lstStyle/>
        <a:p>
          <a:endParaRPr lang="en-CA"/>
        </a:p>
      </dgm:t>
    </dgm:pt>
    <dgm:pt modelId="{FD1331F9-700C-44CA-9475-4CD74D3FF725}" type="sibTrans" cxnId="{ED9FA7BA-33BF-40C2-8EE5-31ADC8CB3A45}">
      <dgm:prSet/>
      <dgm:spPr/>
      <dgm:t>
        <a:bodyPr/>
        <a:lstStyle/>
        <a:p>
          <a:endParaRPr lang="en-CA"/>
        </a:p>
      </dgm:t>
    </dgm:pt>
    <dgm:pt modelId="{EB0F6C0A-704B-4D35-8B8F-1DE01E0E9691}">
      <dgm:prSet phldrT="[Text]"/>
      <dgm:spPr/>
      <dgm:t>
        <a:bodyPr/>
        <a:lstStyle/>
        <a:p>
          <a:r>
            <a:rPr lang="en-CA" dirty="0" smtClean="0"/>
            <a:t>Bloc Quebecois (1990)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BE5FF1BC-6606-4999-9C30-80C9A9AC4848}" type="parTrans" cxnId="{26E6278A-AA09-4592-BEC8-A9142AF95979}">
      <dgm:prSet/>
      <dgm:spPr/>
      <dgm:t>
        <a:bodyPr/>
        <a:lstStyle/>
        <a:p>
          <a:endParaRPr lang="en-CA"/>
        </a:p>
      </dgm:t>
    </dgm:pt>
    <dgm:pt modelId="{F6B17F2F-A1DB-4104-8355-2B985D4D4D89}" type="sibTrans" cxnId="{26E6278A-AA09-4592-BEC8-A9142AF95979}">
      <dgm:prSet/>
      <dgm:spPr/>
      <dgm:t>
        <a:bodyPr/>
        <a:lstStyle/>
        <a:p>
          <a:endParaRPr lang="en-CA"/>
        </a:p>
      </dgm:t>
    </dgm:pt>
    <dgm:pt modelId="{42679AA1-8358-4442-B664-CCA2F6957461}">
      <dgm:prSet phldrT="[Text]"/>
      <dgm:spPr/>
      <dgm:t>
        <a:bodyPr/>
        <a:lstStyle/>
        <a:p>
          <a:r>
            <a:rPr lang="en-CA" dirty="0" smtClean="0"/>
            <a:t>Charlottetown Accord (1992)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7" action="ppaction://hlinksldjump"/>
          </dgm14:cNvPr>
        </a:ext>
      </dgm:extLst>
    </dgm:pt>
    <dgm:pt modelId="{B56094E4-F458-4D2B-B24C-F382AC49A7F4}" type="parTrans" cxnId="{BD84A852-2D35-47FD-A95C-053FB906CE33}">
      <dgm:prSet/>
      <dgm:spPr/>
      <dgm:t>
        <a:bodyPr/>
        <a:lstStyle/>
        <a:p>
          <a:endParaRPr lang="en-CA"/>
        </a:p>
      </dgm:t>
    </dgm:pt>
    <dgm:pt modelId="{F95C1810-D1DA-4AF2-9415-A804FCD671E9}" type="sibTrans" cxnId="{BD84A852-2D35-47FD-A95C-053FB906CE33}">
      <dgm:prSet/>
      <dgm:spPr/>
      <dgm:t>
        <a:bodyPr/>
        <a:lstStyle/>
        <a:p>
          <a:endParaRPr lang="en-CA"/>
        </a:p>
      </dgm:t>
    </dgm:pt>
    <dgm:pt modelId="{1CDE4AC9-8A4D-4485-A5C0-78C1D6D0277C}">
      <dgm:prSet phldrT="[Text]"/>
      <dgm:spPr/>
      <dgm:t>
        <a:bodyPr/>
        <a:lstStyle/>
        <a:p>
          <a:r>
            <a:rPr lang="en-CA" dirty="0" smtClean="0"/>
            <a:t>Quebec Sovereignty Referendum (1995)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  <dgm:pt modelId="{13C69633-B3BF-4A20-8C18-A5EFBA68DE6C}" type="parTrans" cxnId="{C7DF2A3E-A884-4DC6-990F-A58D3FAE39AE}">
      <dgm:prSet/>
      <dgm:spPr/>
      <dgm:t>
        <a:bodyPr/>
        <a:lstStyle/>
        <a:p>
          <a:endParaRPr lang="en-CA"/>
        </a:p>
      </dgm:t>
    </dgm:pt>
    <dgm:pt modelId="{129BA49B-752E-44FB-A7A8-64DA1D3DE67D}" type="sibTrans" cxnId="{C7DF2A3E-A884-4DC6-990F-A58D3FAE39AE}">
      <dgm:prSet/>
      <dgm:spPr/>
      <dgm:t>
        <a:bodyPr/>
        <a:lstStyle/>
        <a:p>
          <a:endParaRPr lang="en-CA"/>
        </a:p>
      </dgm:t>
    </dgm:pt>
    <dgm:pt modelId="{A43D8D91-D077-4AB7-8C21-68B0CD18F260}">
      <dgm:prSet phldrT="[Text]"/>
      <dgm:spPr/>
      <dgm:t>
        <a:bodyPr/>
        <a:lstStyle/>
        <a:p>
          <a:r>
            <a:rPr lang="en-CA" dirty="0" smtClean="0"/>
            <a:t>Clarity Act (1999)</a:t>
          </a:r>
        </a:p>
        <a:p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9" action="ppaction://hlinksldjump"/>
          </dgm14:cNvPr>
        </a:ext>
      </dgm:extLst>
    </dgm:pt>
    <dgm:pt modelId="{402F357A-28E8-4E03-A3CF-F06A1B1C6765}" type="parTrans" cxnId="{04C4BF21-0EB3-41C5-A9E0-CD90F309DF91}">
      <dgm:prSet/>
      <dgm:spPr/>
      <dgm:t>
        <a:bodyPr/>
        <a:lstStyle/>
        <a:p>
          <a:endParaRPr lang="en-CA"/>
        </a:p>
      </dgm:t>
    </dgm:pt>
    <dgm:pt modelId="{E5E80D75-3003-4FC3-8D90-114660970E30}" type="sibTrans" cxnId="{04C4BF21-0EB3-41C5-A9E0-CD90F309DF91}">
      <dgm:prSet/>
      <dgm:spPr/>
      <dgm:t>
        <a:bodyPr/>
        <a:lstStyle/>
        <a:p>
          <a:endParaRPr lang="en-CA"/>
        </a:p>
      </dgm:t>
    </dgm:pt>
    <dgm:pt modelId="{1D38ACAB-0034-4F44-AE0F-45B62FC6F691}">
      <dgm:prSet phldrT="[Text]"/>
      <dgm:spPr/>
      <dgm:t>
        <a:bodyPr/>
        <a:lstStyle/>
        <a:p>
          <a:r>
            <a:rPr lang="en-CA" dirty="0" smtClean="0"/>
            <a:t>Quebec Act (1774)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DFD9D9B-12B8-4B92-BDBB-A7D72A7FED3C}" type="parTrans" cxnId="{060C8FFD-1B67-49AF-988D-3BBF1D156807}">
      <dgm:prSet/>
      <dgm:spPr/>
    </dgm:pt>
    <dgm:pt modelId="{EDDD7B13-50D5-418D-9E79-F50400E99B13}" type="sibTrans" cxnId="{060C8FFD-1B67-49AF-988D-3BBF1D156807}">
      <dgm:prSet/>
      <dgm:spPr/>
      <dgm:t>
        <a:bodyPr/>
        <a:lstStyle/>
        <a:p>
          <a:endParaRPr lang="en-US"/>
        </a:p>
      </dgm:t>
    </dgm:pt>
    <dgm:pt modelId="{68B80A06-0E46-4778-A5D2-8B8F43BE15D7}" type="pres">
      <dgm:prSet presAssocID="{EE73AC41-1764-4991-8E97-7EFD2BDD32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C6E5DA0-6B2F-4685-8C12-B5DC3C2439F8}" type="pres">
      <dgm:prSet presAssocID="{6C0BDF78-A377-4E58-A08D-CB6FA9911EE1}" presName="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B4ABECA-4293-467C-935A-3FA4C4EB8591}" type="pres">
      <dgm:prSet presAssocID="{2EB5AD0B-CD6A-40B9-849A-91419FB3297E}" presName="sibTrans" presStyleLbl="sibTrans1D1" presStyleIdx="0" presStyleCnt="19"/>
      <dgm:spPr/>
      <dgm:t>
        <a:bodyPr/>
        <a:lstStyle/>
        <a:p>
          <a:endParaRPr lang="en-CA"/>
        </a:p>
      </dgm:t>
    </dgm:pt>
    <dgm:pt modelId="{0241974B-54AA-427C-B9CC-B1C0EA5DAF20}" type="pres">
      <dgm:prSet presAssocID="{2EB5AD0B-CD6A-40B9-849A-91419FB3297E}" presName="connectorText" presStyleLbl="sibTrans1D1" presStyleIdx="0" presStyleCnt="19"/>
      <dgm:spPr/>
      <dgm:t>
        <a:bodyPr/>
        <a:lstStyle/>
        <a:p>
          <a:endParaRPr lang="en-CA"/>
        </a:p>
      </dgm:t>
    </dgm:pt>
    <dgm:pt modelId="{878AB9C5-654F-4668-AC17-779578848567}" type="pres">
      <dgm:prSet presAssocID="{1D38ACAB-0034-4F44-AE0F-45B62FC6F691}" presName="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F3508-5B74-41C8-A1CF-A3B3869F54AC}" type="pres">
      <dgm:prSet presAssocID="{EDDD7B13-50D5-418D-9E79-F50400E99B13}" presName="sibTrans" presStyleLbl="sibTrans1D1" presStyleIdx="1" presStyleCnt="19"/>
      <dgm:spPr/>
      <dgm:t>
        <a:bodyPr/>
        <a:lstStyle/>
        <a:p>
          <a:endParaRPr lang="en-US"/>
        </a:p>
      </dgm:t>
    </dgm:pt>
    <dgm:pt modelId="{D94AD0E6-4493-4AB4-8D66-CAB18BCEB33A}" type="pres">
      <dgm:prSet presAssocID="{EDDD7B13-50D5-418D-9E79-F50400E99B13}" presName="connectorText" presStyleLbl="sibTrans1D1" presStyleIdx="1" presStyleCnt="19"/>
      <dgm:spPr/>
      <dgm:t>
        <a:bodyPr/>
        <a:lstStyle/>
        <a:p>
          <a:endParaRPr lang="en-US"/>
        </a:p>
      </dgm:t>
    </dgm:pt>
    <dgm:pt modelId="{A58CC6AD-9072-4BA5-B95D-DE7191670266}" type="pres">
      <dgm:prSet presAssocID="{6869EF95-C936-4987-825B-25A3252AA3CB}" presName="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8389567-092D-45D8-B969-FE5056D9D0D2}" type="pres">
      <dgm:prSet presAssocID="{3761DB84-3E39-4470-9D5C-F1323720FE4D}" presName="sibTrans" presStyleLbl="sibTrans1D1" presStyleIdx="2" presStyleCnt="19"/>
      <dgm:spPr/>
      <dgm:t>
        <a:bodyPr/>
        <a:lstStyle/>
        <a:p>
          <a:endParaRPr lang="en-CA"/>
        </a:p>
      </dgm:t>
    </dgm:pt>
    <dgm:pt modelId="{C5E31AD6-506A-45E6-A5A1-E87C92DB45F0}" type="pres">
      <dgm:prSet presAssocID="{3761DB84-3E39-4470-9D5C-F1323720FE4D}" presName="connectorText" presStyleLbl="sibTrans1D1" presStyleIdx="2" presStyleCnt="19"/>
      <dgm:spPr/>
      <dgm:t>
        <a:bodyPr/>
        <a:lstStyle/>
        <a:p>
          <a:endParaRPr lang="en-CA"/>
        </a:p>
      </dgm:t>
    </dgm:pt>
    <dgm:pt modelId="{0ADD05EE-F4CF-4AA8-8637-0DB2EE367A42}" type="pres">
      <dgm:prSet presAssocID="{0543FEA0-FF72-4026-8C8E-1C489BFED67D}" presName="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2B6CC46-9DDE-4D5B-9CB3-83EAE471A3EF}" type="pres">
      <dgm:prSet presAssocID="{442B45C6-0290-43E4-9AE9-605FD67532B4}" presName="sibTrans" presStyleLbl="sibTrans1D1" presStyleIdx="3" presStyleCnt="19"/>
      <dgm:spPr/>
      <dgm:t>
        <a:bodyPr/>
        <a:lstStyle/>
        <a:p>
          <a:endParaRPr lang="en-CA"/>
        </a:p>
      </dgm:t>
    </dgm:pt>
    <dgm:pt modelId="{88474825-5EF5-419B-A459-F4B918110F3B}" type="pres">
      <dgm:prSet presAssocID="{442B45C6-0290-43E4-9AE9-605FD67532B4}" presName="connectorText" presStyleLbl="sibTrans1D1" presStyleIdx="3" presStyleCnt="19"/>
      <dgm:spPr/>
      <dgm:t>
        <a:bodyPr/>
        <a:lstStyle/>
        <a:p>
          <a:endParaRPr lang="en-CA"/>
        </a:p>
      </dgm:t>
    </dgm:pt>
    <dgm:pt modelId="{C47737B6-A386-462E-86A0-5020B2CCFE40}" type="pres">
      <dgm:prSet presAssocID="{C89CDB38-DADD-4918-BF71-EA821B24CCAB}" presName="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FC47BE5-EA3A-4EB0-8ED9-0355A0D692DA}" type="pres">
      <dgm:prSet presAssocID="{348F5C2D-9AD4-4FCD-86FC-3675C419D1B7}" presName="sibTrans" presStyleLbl="sibTrans1D1" presStyleIdx="4" presStyleCnt="19"/>
      <dgm:spPr/>
      <dgm:t>
        <a:bodyPr/>
        <a:lstStyle/>
        <a:p>
          <a:endParaRPr lang="en-CA"/>
        </a:p>
      </dgm:t>
    </dgm:pt>
    <dgm:pt modelId="{2D606779-52EC-44E6-A868-F00C16D7C35B}" type="pres">
      <dgm:prSet presAssocID="{348F5C2D-9AD4-4FCD-86FC-3675C419D1B7}" presName="connectorText" presStyleLbl="sibTrans1D1" presStyleIdx="4" presStyleCnt="19"/>
      <dgm:spPr/>
      <dgm:t>
        <a:bodyPr/>
        <a:lstStyle/>
        <a:p>
          <a:endParaRPr lang="en-CA"/>
        </a:p>
      </dgm:t>
    </dgm:pt>
    <dgm:pt modelId="{CD2BAB83-F4E0-42B8-905F-FD6E67CE3464}" type="pres">
      <dgm:prSet presAssocID="{FAF0FED3-89FC-4C91-BB20-09CE1038AE3D}" presName="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E8E3807-7980-49BF-AB8E-EAA54E592BD3}" type="pres">
      <dgm:prSet presAssocID="{A8ABE8D5-83F5-4631-A910-28666968B764}" presName="sibTrans" presStyleLbl="sibTrans1D1" presStyleIdx="5" presStyleCnt="19"/>
      <dgm:spPr/>
      <dgm:t>
        <a:bodyPr/>
        <a:lstStyle/>
        <a:p>
          <a:endParaRPr lang="en-CA"/>
        </a:p>
      </dgm:t>
    </dgm:pt>
    <dgm:pt modelId="{B6BD8E4D-00D2-4DE4-B120-0A7F994802A0}" type="pres">
      <dgm:prSet presAssocID="{A8ABE8D5-83F5-4631-A910-28666968B764}" presName="connectorText" presStyleLbl="sibTrans1D1" presStyleIdx="5" presStyleCnt="19"/>
      <dgm:spPr/>
      <dgm:t>
        <a:bodyPr/>
        <a:lstStyle/>
        <a:p>
          <a:endParaRPr lang="en-CA"/>
        </a:p>
      </dgm:t>
    </dgm:pt>
    <dgm:pt modelId="{0386796B-65B1-45FC-9453-F8031A5723DC}" type="pres">
      <dgm:prSet presAssocID="{28398E32-6B40-418F-872D-319886F778A1}" presName="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579FA59-2471-4E33-BBB3-8BAE111ED018}" type="pres">
      <dgm:prSet presAssocID="{6EC19D94-1206-43A4-9DBD-992804308D6A}" presName="sibTrans" presStyleLbl="sibTrans1D1" presStyleIdx="6" presStyleCnt="19"/>
      <dgm:spPr/>
      <dgm:t>
        <a:bodyPr/>
        <a:lstStyle/>
        <a:p>
          <a:endParaRPr lang="en-CA"/>
        </a:p>
      </dgm:t>
    </dgm:pt>
    <dgm:pt modelId="{CD7C40B9-4CA4-4A45-AC3A-9F7174535928}" type="pres">
      <dgm:prSet presAssocID="{6EC19D94-1206-43A4-9DBD-992804308D6A}" presName="connectorText" presStyleLbl="sibTrans1D1" presStyleIdx="6" presStyleCnt="19"/>
      <dgm:spPr/>
      <dgm:t>
        <a:bodyPr/>
        <a:lstStyle/>
        <a:p>
          <a:endParaRPr lang="en-CA"/>
        </a:p>
      </dgm:t>
    </dgm:pt>
    <dgm:pt modelId="{EC365672-CF7F-4319-8F25-7E573D0F4F1F}" type="pres">
      <dgm:prSet presAssocID="{EDDF0511-C34D-4CD7-B09C-F85DA378A702}" presName="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BB3F96F-50A0-4E80-83B9-484CB116FF8F}" type="pres">
      <dgm:prSet presAssocID="{F5B7ADA5-F73B-4D9A-91C5-EE6EA2331D7A}" presName="sibTrans" presStyleLbl="sibTrans1D1" presStyleIdx="7" presStyleCnt="19"/>
      <dgm:spPr/>
      <dgm:t>
        <a:bodyPr/>
        <a:lstStyle/>
        <a:p>
          <a:endParaRPr lang="en-CA"/>
        </a:p>
      </dgm:t>
    </dgm:pt>
    <dgm:pt modelId="{5D435C44-D0E8-4A2A-9A41-F30C10831BB9}" type="pres">
      <dgm:prSet presAssocID="{F5B7ADA5-F73B-4D9A-91C5-EE6EA2331D7A}" presName="connectorText" presStyleLbl="sibTrans1D1" presStyleIdx="7" presStyleCnt="19"/>
      <dgm:spPr/>
      <dgm:t>
        <a:bodyPr/>
        <a:lstStyle/>
        <a:p>
          <a:endParaRPr lang="en-CA"/>
        </a:p>
      </dgm:t>
    </dgm:pt>
    <dgm:pt modelId="{48C18AD2-E21F-4146-9080-4C913C24AC5B}" type="pres">
      <dgm:prSet presAssocID="{2AE8902E-F6DF-493F-90E8-6C5D06F54DD4}" presName="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664A512-1D40-43B3-B0E0-190219424EFB}" type="pres">
      <dgm:prSet presAssocID="{1FE4DBCB-C7EE-46CD-A7C4-D859CF48C9FD}" presName="sibTrans" presStyleLbl="sibTrans1D1" presStyleIdx="8" presStyleCnt="19"/>
      <dgm:spPr/>
      <dgm:t>
        <a:bodyPr/>
        <a:lstStyle/>
        <a:p>
          <a:endParaRPr lang="en-CA"/>
        </a:p>
      </dgm:t>
    </dgm:pt>
    <dgm:pt modelId="{72CBBB98-E59D-4D3D-9307-025EA103DBCE}" type="pres">
      <dgm:prSet presAssocID="{1FE4DBCB-C7EE-46CD-A7C4-D859CF48C9FD}" presName="connectorText" presStyleLbl="sibTrans1D1" presStyleIdx="8" presStyleCnt="19"/>
      <dgm:spPr/>
      <dgm:t>
        <a:bodyPr/>
        <a:lstStyle/>
        <a:p>
          <a:endParaRPr lang="en-CA"/>
        </a:p>
      </dgm:t>
    </dgm:pt>
    <dgm:pt modelId="{63254CE4-FB87-4870-BAD9-C5ED2EB210DE}" type="pres">
      <dgm:prSet presAssocID="{9D3257F3-4339-4A97-80FD-58351398399F}" presName="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B7B8913-60B8-414A-B77D-6ADD8B175379}" type="pres">
      <dgm:prSet presAssocID="{38D35BEF-01B5-47DB-9660-185B781B95BE}" presName="sibTrans" presStyleLbl="sibTrans1D1" presStyleIdx="9" presStyleCnt="19"/>
      <dgm:spPr/>
      <dgm:t>
        <a:bodyPr/>
        <a:lstStyle/>
        <a:p>
          <a:endParaRPr lang="en-CA"/>
        </a:p>
      </dgm:t>
    </dgm:pt>
    <dgm:pt modelId="{83AC8806-A363-4832-88A3-284CFA795489}" type="pres">
      <dgm:prSet presAssocID="{38D35BEF-01B5-47DB-9660-185B781B95BE}" presName="connectorText" presStyleLbl="sibTrans1D1" presStyleIdx="9" presStyleCnt="19"/>
      <dgm:spPr/>
      <dgm:t>
        <a:bodyPr/>
        <a:lstStyle/>
        <a:p>
          <a:endParaRPr lang="en-CA"/>
        </a:p>
      </dgm:t>
    </dgm:pt>
    <dgm:pt modelId="{E7DE74D3-C6BF-4D38-AB10-DEBC2532F4BB}" type="pres">
      <dgm:prSet presAssocID="{F009B632-B76B-41D8-BBC9-49288BA1C024}" presName="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519612A-623F-4CFC-BAA8-4514895B7F57}" type="pres">
      <dgm:prSet presAssocID="{AEA9C59F-2A20-4607-B498-46C6ED5236A6}" presName="sibTrans" presStyleLbl="sibTrans1D1" presStyleIdx="10" presStyleCnt="19"/>
      <dgm:spPr/>
      <dgm:t>
        <a:bodyPr/>
        <a:lstStyle/>
        <a:p>
          <a:endParaRPr lang="en-CA"/>
        </a:p>
      </dgm:t>
    </dgm:pt>
    <dgm:pt modelId="{648DFE65-3ACB-4A39-82D8-BED40F119C88}" type="pres">
      <dgm:prSet presAssocID="{AEA9C59F-2A20-4607-B498-46C6ED5236A6}" presName="connectorText" presStyleLbl="sibTrans1D1" presStyleIdx="10" presStyleCnt="19"/>
      <dgm:spPr/>
      <dgm:t>
        <a:bodyPr/>
        <a:lstStyle/>
        <a:p>
          <a:endParaRPr lang="en-CA"/>
        </a:p>
      </dgm:t>
    </dgm:pt>
    <dgm:pt modelId="{CA1BC09A-F670-4626-817A-04014CE466E5}" type="pres">
      <dgm:prSet presAssocID="{002EB207-8A73-42E0-A293-B6632E50EE31}" presName="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7299F81-BF3B-4336-A003-FCF2FD0D4A2C}" type="pres">
      <dgm:prSet presAssocID="{CFF412DE-2F48-45FC-8DA4-B6437D7D851C}" presName="sibTrans" presStyleLbl="sibTrans1D1" presStyleIdx="11" presStyleCnt="19"/>
      <dgm:spPr/>
      <dgm:t>
        <a:bodyPr/>
        <a:lstStyle/>
        <a:p>
          <a:endParaRPr lang="en-CA"/>
        </a:p>
      </dgm:t>
    </dgm:pt>
    <dgm:pt modelId="{FD05CFA9-B644-48F2-AD01-874C0D7EDB06}" type="pres">
      <dgm:prSet presAssocID="{CFF412DE-2F48-45FC-8DA4-B6437D7D851C}" presName="connectorText" presStyleLbl="sibTrans1D1" presStyleIdx="11" presStyleCnt="19"/>
      <dgm:spPr/>
      <dgm:t>
        <a:bodyPr/>
        <a:lstStyle/>
        <a:p>
          <a:endParaRPr lang="en-CA"/>
        </a:p>
      </dgm:t>
    </dgm:pt>
    <dgm:pt modelId="{6D4694DB-5D34-47C9-91BA-5208C1E88170}" type="pres">
      <dgm:prSet presAssocID="{BAED91AA-4D85-4F3D-9E58-F57624BC2D77}" presName="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45C2054-8917-48EC-A953-20560352A860}" type="pres">
      <dgm:prSet presAssocID="{0FE00A49-DBBF-45DB-8D73-3EE836566203}" presName="sibTrans" presStyleLbl="sibTrans1D1" presStyleIdx="12" presStyleCnt="19"/>
      <dgm:spPr/>
      <dgm:t>
        <a:bodyPr/>
        <a:lstStyle/>
        <a:p>
          <a:endParaRPr lang="en-CA"/>
        </a:p>
      </dgm:t>
    </dgm:pt>
    <dgm:pt modelId="{78F39D9C-93C1-49B1-8D7F-FDDD367D67FD}" type="pres">
      <dgm:prSet presAssocID="{0FE00A49-DBBF-45DB-8D73-3EE836566203}" presName="connectorText" presStyleLbl="sibTrans1D1" presStyleIdx="12" presStyleCnt="19"/>
      <dgm:spPr/>
      <dgm:t>
        <a:bodyPr/>
        <a:lstStyle/>
        <a:p>
          <a:endParaRPr lang="en-CA"/>
        </a:p>
      </dgm:t>
    </dgm:pt>
    <dgm:pt modelId="{CE51CF9B-CB19-4B48-9BE5-A566BF8B945F}" type="pres">
      <dgm:prSet presAssocID="{F5AD7BB9-39CC-48F9-AA04-723FE08937E4}" presName="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766777F-A953-4034-8375-5ADBC6A5213F}" type="pres">
      <dgm:prSet presAssocID="{9E374A84-F066-49C6-83C2-EF296038A913}" presName="sibTrans" presStyleLbl="sibTrans1D1" presStyleIdx="13" presStyleCnt="19"/>
      <dgm:spPr/>
      <dgm:t>
        <a:bodyPr/>
        <a:lstStyle/>
        <a:p>
          <a:endParaRPr lang="en-CA"/>
        </a:p>
      </dgm:t>
    </dgm:pt>
    <dgm:pt modelId="{5333B798-8B1A-44BB-A7CB-3387E8725978}" type="pres">
      <dgm:prSet presAssocID="{9E374A84-F066-49C6-83C2-EF296038A913}" presName="connectorText" presStyleLbl="sibTrans1D1" presStyleIdx="13" presStyleCnt="19"/>
      <dgm:spPr/>
      <dgm:t>
        <a:bodyPr/>
        <a:lstStyle/>
        <a:p>
          <a:endParaRPr lang="en-CA"/>
        </a:p>
      </dgm:t>
    </dgm:pt>
    <dgm:pt modelId="{369D7C93-10EE-4F2B-B839-3413C9B56D45}" type="pres">
      <dgm:prSet presAssocID="{5F9BDAFE-81F9-4941-AA8C-59BA84F6B69B}" presName="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3450E27-757F-4E49-B11F-C9BDD74F6EF9}" type="pres">
      <dgm:prSet presAssocID="{F049B189-480B-4F81-A170-EEA43B7E5753}" presName="sibTrans" presStyleLbl="sibTrans1D1" presStyleIdx="14" presStyleCnt="19"/>
      <dgm:spPr/>
      <dgm:t>
        <a:bodyPr/>
        <a:lstStyle/>
        <a:p>
          <a:endParaRPr lang="en-CA"/>
        </a:p>
      </dgm:t>
    </dgm:pt>
    <dgm:pt modelId="{6BCE98B9-845B-43DC-B987-5A48F330A90A}" type="pres">
      <dgm:prSet presAssocID="{F049B189-480B-4F81-A170-EEA43B7E5753}" presName="connectorText" presStyleLbl="sibTrans1D1" presStyleIdx="14" presStyleCnt="19"/>
      <dgm:spPr/>
      <dgm:t>
        <a:bodyPr/>
        <a:lstStyle/>
        <a:p>
          <a:endParaRPr lang="en-CA"/>
        </a:p>
      </dgm:t>
    </dgm:pt>
    <dgm:pt modelId="{7BB226D9-93BE-4E1B-9717-388A202F1E34}" type="pres">
      <dgm:prSet presAssocID="{319045EC-6E60-4B18-870F-714601854166}" presName="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99813A9-134E-4BDD-B4C3-FF1DDA8843F2}" type="pres">
      <dgm:prSet presAssocID="{FD1331F9-700C-44CA-9475-4CD74D3FF725}" presName="sibTrans" presStyleLbl="sibTrans1D1" presStyleIdx="15" presStyleCnt="19"/>
      <dgm:spPr/>
      <dgm:t>
        <a:bodyPr/>
        <a:lstStyle/>
        <a:p>
          <a:endParaRPr lang="en-CA"/>
        </a:p>
      </dgm:t>
    </dgm:pt>
    <dgm:pt modelId="{7CB2006E-1048-42B1-BCB0-92BF535602F9}" type="pres">
      <dgm:prSet presAssocID="{FD1331F9-700C-44CA-9475-4CD74D3FF725}" presName="connectorText" presStyleLbl="sibTrans1D1" presStyleIdx="15" presStyleCnt="19"/>
      <dgm:spPr/>
      <dgm:t>
        <a:bodyPr/>
        <a:lstStyle/>
        <a:p>
          <a:endParaRPr lang="en-CA"/>
        </a:p>
      </dgm:t>
    </dgm:pt>
    <dgm:pt modelId="{F3118A21-3A56-4EF9-987B-E2059A6A6EEB}" type="pres">
      <dgm:prSet presAssocID="{EB0F6C0A-704B-4D35-8B8F-1DE01E0E9691}" presName="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CF08406-0F5C-4AAE-B4C3-23FD68693B58}" type="pres">
      <dgm:prSet presAssocID="{F6B17F2F-A1DB-4104-8355-2B985D4D4D89}" presName="sibTrans" presStyleLbl="sibTrans1D1" presStyleIdx="16" presStyleCnt="19"/>
      <dgm:spPr/>
      <dgm:t>
        <a:bodyPr/>
        <a:lstStyle/>
        <a:p>
          <a:endParaRPr lang="en-CA"/>
        </a:p>
      </dgm:t>
    </dgm:pt>
    <dgm:pt modelId="{8A692B92-7819-4EBE-95D8-B0AFC7797614}" type="pres">
      <dgm:prSet presAssocID="{F6B17F2F-A1DB-4104-8355-2B985D4D4D89}" presName="connectorText" presStyleLbl="sibTrans1D1" presStyleIdx="16" presStyleCnt="19"/>
      <dgm:spPr/>
      <dgm:t>
        <a:bodyPr/>
        <a:lstStyle/>
        <a:p>
          <a:endParaRPr lang="en-CA"/>
        </a:p>
      </dgm:t>
    </dgm:pt>
    <dgm:pt modelId="{A2FA223B-3513-4F8B-849A-30DFB64A8E0F}" type="pres">
      <dgm:prSet presAssocID="{42679AA1-8358-4442-B664-CCA2F6957461}" presName="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15643F-BFD2-4AF6-B42B-A6C8067F98AB}" type="pres">
      <dgm:prSet presAssocID="{F95C1810-D1DA-4AF2-9415-A804FCD671E9}" presName="sibTrans" presStyleLbl="sibTrans1D1" presStyleIdx="17" presStyleCnt="19"/>
      <dgm:spPr/>
      <dgm:t>
        <a:bodyPr/>
        <a:lstStyle/>
        <a:p>
          <a:endParaRPr lang="en-CA"/>
        </a:p>
      </dgm:t>
    </dgm:pt>
    <dgm:pt modelId="{AC3BAC50-7BD1-4D43-B2ED-CF1A62BD5FB8}" type="pres">
      <dgm:prSet presAssocID="{F95C1810-D1DA-4AF2-9415-A804FCD671E9}" presName="connectorText" presStyleLbl="sibTrans1D1" presStyleIdx="17" presStyleCnt="19"/>
      <dgm:spPr/>
      <dgm:t>
        <a:bodyPr/>
        <a:lstStyle/>
        <a:p>
          <a:endParaRPr lang="en-CA"/>
        </a:p>
      </dgm:t>
    </dgm:pt>
    <dgm:pt modelId="{71EBB326-C53B-4F02-A454-AAEA509DFF00}" type="pres">
      <dgm:prSet presAssocID="{1CDE4AC9-8A4D-4485-A5C0-78C1D6D0277C}" presName="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3C37739-1B63-4FDB-AE79-5F4DD0A6008E}" type="pres">
      <dgm:prSet presAssocID="{129BA49B-752E-44FB-A7A8-64DA1D3DE67D}" presName="sibTrans" presStyleLbl="sibTrans1D1" presStyleIdx="18" presStyleCnt="19"/>
      <dgm:spPr/>
      <dgm:t>
        <a:bodyPr/>
        <a:lstStyle/>
        <a:p>
          <a:endParaRPr lang="en-CA"/>
        </a:p>
      </dgm:t>
    </dgm:pt>
    <dgm:pt modelId="{A9755C22-C228-4716-9FC6-8BBAEF62854B}" type="pres">
      <dgm:prSet presAssocID="{129BA49B-752E-44FB-A7A8-64DA1D3DE67D}" presName="connectorText" presStyleLbl="sibTrans1D1" presStyleIdx="18" presStyleCnt="19"/>
      <dgm:spPr/>
      <dgm:t>
        <a:bodyPr/>
        <a:lstStyle/>
        <a:p>
          <a:endParaRPr lang="en-CA"/>
        </a:p>
      </dgm:t>
    </dgm:pt>
    <dgm:pt modelId="{14389A64-35D6-4901-B902-85DEFFFC1D7B}" type="pres">
      <dgm:prSet presAssocID="{A43D8D91-D077-4AB7-8C21-68B0CD18F260}" presName="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32B56EB-8132-46FB-9CA2-6419F964A00F}" type="presOf" srcId="{38D35BEF-01B5-47DB-9660-185B781B95BE}" destId="{8B7B8913-60B8-414A-B77D-6ADD8B175379}" srcOrd="0" destOrd="0" presId="urn:microsoft.com/office/officeart/2005/8/layout/bProcess3"/>
    <dgm:cxn modelId="{26E6278A-AA09-4592-BEC8-A9142AF95979}" srcId="{EE73AC41-1764-4991-8E97-7EFD2BDD32AD}" destId="{EB0F6C0A-704B-4D35-8B8F-1DE01E0E9691}" srcOrd="16" destOrd="0" parTransId="{BE5FF1BC-6606-4999-9C30-80C9A9AC4848}" sibTransId="{F6B17F2F-A1DB-4104-8355-2B985D4D4D89}"/>
    <dgm:cxn modelId="{04C4BF21-0EB3-41C5-A9E0-CD90F309DF91}" srcId="{EE73AC41-1764-4991-8E97-7EFD2BDD32AD}" destId="{A43D8D91-D077-4AB7-8C21-68B0CD18F260}" srcOrd="19" destOrd="0" parTransId="{402F357A-28E8-4E03-A3CF-F06A1B1C6765}" sibTransId="{E5E80D75-3003-4FC3-8D90-114660970E30}"/>
    <dgm:cxn modelId="{835E5867-8607-4EB5-80BC-81DAE9B56065}" type="presOf" srcId="{F049B189-480B-4F81-A170-EEA43B7E5753}" destId="{33450E27-757F-4E49-B11F-C9BDD74F6EF9}" srcOrd="0" destOrd="0" presId="urn:microsoft.com/office/officeart/2005/8/layout/bProcess3"/>
    <dgm:cxn modelId="{770A4142-D809-447A-9338-2D88916871D4}" type="presOf" srcId="{1CDE4AC9-8A4D-4485-A5C0-78C1D6D0277C}" destId="{71EBB326-C53B-4F02-A454-AAEA509DFF00}" srcOrd="0" destOrd="0" presId="urn:microsoft.com/office/officeart/2005/8/layout/bProcess3"/>
    <dgm:cxn modelId="{11D35198-4634-4AEB-9130-198976489765}" type="presOf" srcId="{3761DB84-3E39-4470-9D5C-F1323720FE4D}" destId="{E8389567-092D-45D8-B969-FE5056D9D0D2}" srcOrd="0" destOrd="0" presId="urn:microsoft.com/office/officeart/2005/8/layout/bProcess3"/>
    <dgm:cxn modelId="{7D58B33F-6369-48E0-8033-B2FC2FBC79A2}" type="presOf" srcId="{F6B17F2F-A1DB-4104-8355-2B985D4D4D89}" destId="{8A692B92-7819-4EBE-95D8-B0AFC7797614}" srcOrd="1" destOrd="0" presId="urn:microsoft.com/office/officeart/2005/8/layout/bProcess3"/>
    <dgm:cxn modelId="{E9E2A617-063A-41EB-8337-869416A63EA1}" srcId="{EE73AC41-1764-4991-8E97-7EFD2BDD32AD}" destId="{0543FEA0-FF72-4026-8C8E-1C489BFED67D}" srcOrd="3" destOrd="0" parTransId="{D8FA3684-E51E-49B8-B7E3-F0CFE31CA454}" sibTransId="{442B45C6-0290-43E4-9AE9-605FD67532B4}"/>
    <dgm:cxn modelId="{060C8FFD-1B67-49AF-988D-3BBF1D156807}" srcId="{EE73AC41-1764-4991-8E97-7EFD2BDD32AD}" destId="{1D38ACAB-0034-4F44-AE0F-45B62FC6F691}" srcOrd="1" destOrd="0" parTransId="{7DFD9D9B-12B8-4B92-BDBB-A7D72A7FED3C}" sibTransId="{EDDD7B13-50D5-418D-9E79-F50400E99B13}"/>
    <dgm:cxn modelId="{0A87F976-4E7E-4018-B690-88CF0937CC30}" srcId="{EE73AC41-1764-4991-8E97-7EFD2BDD32AD}" destId="{2AE8902E-F6DF-493F-90E8-6C5D06F54DD4}" srcOrd="8" destOrd="0" parTransId="{86B3C463-A777-4FC5-A505-03F21E1FC625}" sibTransId="{1FE4DBCB-C7EE-46CD-A7C4-D859CF48C9FD}"/>
    <dgm:cxn modelId="{556279B7-21CD-4FAA-B1A5-328060AC9C2A}" type="presOf" srcId="{1FE4DBCB-C7EE-46CD-A7C4-D859CF48C9FD}" destId="{72CBBB98-E59D-4D3D-9307-025EA103DBCE}" srcOrd="1" destOrd="0" presId="urn:microsoft.com/office/officeart/2005/8/layout/bProcess3"/>
    <dgm:cxn modelId="{186E775C-0EE2-4B2E-BB07-CD04BBB0E81F}" type="presOf" srcId="{28398E32-6B40-418F-872D-319886F778A1}" destId="{0386796B-65B1-45FC-9453-F8031A5723DC}" srcOrd="0" destOrd="0" presId="urn:microsoft.com/office/officeart/2005/8/layout/bProcess3"/>
    <dgm:cxn modelId="{6E19D739-3AFA-43D5-96C8-98ADACCF7D20}" type="presOf" srcId="{442B45C6-0290-43E4-9AE9-605FD67532B4}" destId="{D2B6CC46-9DDE-4D5B-9CB3-83EAE471A3EF}" srcOrd="0" destOrd="0" presId="urn:microsoft.com/office/officeart/2005/8/layout/bProcess3"/>
    <dgm:cxn modelId="{9AF95809-9FA2-4601-8D41-F02A70B300EE}" type="presOf" srcId="{5F9BDAFE-81F9-4941-AA8C-59BA84F6B69B}" destId="{369D7C93-10EE-4F2B-B839-3413C9B56D45}" srcOrd="0" destOrd="0" presId="urn:microsoft.com/office/officeart/2005/8/layout/bProcess3"/>
    <dgm:cxn modelId="{3DDF8B1C-168D-4A60-808F-6B523F994AB6}" type="presOf" srcId="{EDDF0511-C34D-4CD7-B09C-F85DA378A702}" destId="{EC365672-CF7F-4319-8F25-7E573D0F4F1F}" srcOrd="0" destOrd="0" presId="urn:microsoft.com/office/officeart/2005/8/layout/bProcess3"/>
    <dgm:cxn modelId="{C3B62021-EF60-4949-89A5-EDEDB304D39C}" srcId="{EE73AC41-1764-4991-8E97-7EFD2BDD32AD}" destId="{6C0BDF78-A377-4E58-A08D-CB6FA9911EE1}" srcOrd="0" destOrd="0" parTransId="{E0578B52-12B3-4687-9016-11538C865B0D}" sibTransId="{2EB5AD0B-CD6A-40B9-849A-91419FB3297E}"/>
    <dgm:cxn modelId="{539458E0-DC74-4731-8332-49FB8D769233}" type="presOf" srcId="{A8ABE8D5-83F5-4631-A910-28666968B764}" destId="{4E8E3807-7980-49BF-AB8E-EAA54E592BD3}" srcOrd="0" destOrd="0" presId="urn:microsoft.com/office/officeart/2005/8/layout/bProcess3"/>
    <dgm:cxn modelId="{937DA4CF-C582-4F97-AF2B-4EB7C6A5CA32}" type="presOf" srcId="{38D35BEF-01B5-47DB-9660-185B781B95BE}" destId="{83AC8806-A363-4832-88A3-284CFA795489}" srcOrd="1" destOrd="0" presId="urn:microsoft.com/office/officeart/2005/8/layout/bProcess3"/>
    <dgm:cxn modelId="{96080CAF-1452-4B9C-9DCB-86C88D178025}" type="presOf" srcId="{2EB5AD0B-CD6A-40B9-849A-91419FB3297E}" destId="{0241974B-54AA-427C-B9CC-B1C0EA5DAF20}" srcOrd="1" destOrd="0" presId="urn:microsoft.com/office/officeart/2005/8/layout/bProcess3"/>
    <dgm:cxn modelId="{C1C91E67-477B-43E9-9144-CC6608978A64}" srcId="{EE73AC41-1764-4991-8E97-7EFD2BDD32AD}" destId="{5F9BDAFE-81F9-4941-AA8C-59BA84F6B69B}" srcOrd="14" destOrd="0" parTransId="{1E93D860-76D0-4F26-92CF-8EE4AC5DB4F7}" sibTransId="{F049B189-480B-4F81-A170-EEA43B7E5753}"/>
    <dgm:cxn modelId="{10ECBC23-3922-4A3B-BA22-F08FCCBB6AEC}" type="presOf" srcId="{0543FEA0-FF72-4026-8C8E-1C489BFED67D}" destId="{0ADD05EE-F4CF-4AA8-8637-0DB2EE367A42}" srcOrd="0" destOrd="0" presId="urn:microsoft.com/office/officeart/2005/8/layout/bProcess3"/>
    <dgm:cxn modelId="{1E22098F-34EA-4AB9-B65C-870414823AA5}" type="presOf" srcId="{F5B7ADA5-F73B-4D9A-91C5-EE6EA2331D7A}" destId="{5D435C44-D0E8-4A2A-9A41-F30C10831BB9}" srcOrd="1" destOrd="0" presId="urn:microsoft.com/office/officeart/2005/8/layout/bProcess3"/>
    <dgm:cxn modelId="{E8E6249A-6876-47D8-BB08-D23F04F63B80}" type="presOf" srcId="{129BA49B-752E-44FB-A7A8-64DA1D3DE67D}" destId="{33C37739-1B63-4FDB-AE79-5F4DD0A6008E}" srcOrd="0" destOrd="0" presId="urn:microsoft.com/office/officeart/2005/8/layout/bProcess3"/>
    <dgm:cxn modelId="{7ABA67AB-F342-4B80-B9DE-6E55AFFEC1A3}" type="presOf" srcId="{F5B7ADA5-F73B-4D9A-91C5-EE6EA2331D7A}" destId="{EBB3F96F-50A0-4E80-83B9-484CB116FF8F}" srcOrd="0" destOrd="0" presId="urn:microsoft.com/office/officeart/2005/8/layout/bProcess3"/>
    <dgm:cxn modelId="{D2CAC498-1CE1-40C8-85B9-E2DDD096C07C}" type="presOf" srcId="{FD1331F9-700C-44CA-9475-4CD74D3FF725}" destId="{7CB2006E-1048-42B1-BCB0-92BF535602F9}" srcOrd="1" destOrd="0" presId="urn:microsoft.com/office/officeart/2005/8/layout/bProcess3"/>
    <dgm:cxn modelId="{11A16F12-DD6F-43E0-BD48-9F97936CE6D8}" type="presOf" srcId="{F009B632-B76B-41D8-BBC9-49288BA1C024}" destId="{E7DE74D3-C6BF-4D38-AB10-DEBC2532F4BB}" srcOrd="0" destOrd="0" presId="urn:microsoft.com/office/officeart/2005/8/layout/bProcess3"/>
    <dgm:cxn modelId="{C3D21634-8A98-4206-B7A1-757759A8E1F0}" type="presOf" srcId="{9D3257F3-4339-4A97-80FD-58351398399F}" destId="{63254CE4-FB87-4870-BAD9-C5ED2EB210DE}" srcOrd="0" destOrd="0" presId="urn:microsoft.com/office/officeart/2005/8/layout/bProcess3"/>
    <dgm:cxn modelId="{09D6FFE1-D2F5-48FA-BDC6-FFC6DCFE7CFC}" type="presOf" srcId="{EE73AC41-1764-4991-8E97-7EFD2BDD32AD}" destId="{68B80A06-0E46-4778-A5D2-8B8F43BE15D7}" srcOrd="0" destOrd="0" presId="urn:microsoft.com/office/officeart/2005/8/layout/bProcess3"/>
    <dgm:cxn modelId="{42EBF9D4-A210-4396-A8FB-6A39A1E991BD}" srcId="{EE73AC41-1764-4991-8E97-7EFD2BDD32AD}" destId="{F5AD7BB9-39CC-48F9-AA04-723FE08937E4}" srcOrd="13" destOrd="0" parTransId="{53FAD889-5EB5-4A65-90B2-A280EAA16C1F}" sibTransId="{9E374A84-F066-49C6-83C2-EF296038A913}"/>
    <dgm:cxn modelId="{41D13CEC-64F6-4575-8079-E8432F31F75B}" type="presOf" srcId="{3761DB84-3E39-4470-9D5C-F1323720FE4D}" destId="{C5E31AD6-506A-45E6-A5A1-E87C92DB45F0}" srcOrd="1" destOrd="0" presId="urn:microsoft.com/office/officeart/2005/8/layout/bProcess3"/>
    <dgm:cxn modelId="{ED9FA7BA-33BF-40C2-8EE5-31ADC8CB3A45}" srcId="{EE73AC41-1764-4991-8E97-7EFD2BDD32AD}" destId="{319045EC-6E60-4B18-870F-714601854166}" srcOrd="15" destOrd="0" parTransId="{33302D65-66CB-41CE-80F8-7C8A1ED522E3}" sibTransId="{FD1331F9-700C-44CA-9475-4CD74D3FF725}"/>
    <dgm:cxn modelId="{BD93F0B4-95AE-4170-8C56-E853F3BFE342}" srcId="{EE73AC41-1764-4991-8E97-7EFD2BDD32AD}" destId="{002EB207-8A73-42E0-A293-B6632E50EE31}" srcOrd="11" destOrd="0" parTransId="{EA3D8C4B-3221-4680-963A-04DACF5B77F4}" sibTransId="{CFF412DE-2F48-45FC-8DA4-B6437D7D851C}"/>
    <dgm:cxn modelId="{3CDFAC2A-BF5F-4F0E-A57E-4983041BB896}" srcId="{EE73AC41-1764-4991-8E97-7EFD2BDD32AD}" destId="{28398E32-6B40-418F-872D-319886F778A1}" srcOrd="6" destOrd="0" parTransId="{1843081C-154D-4AE5-8ABA-632E158933F2}" sibTransId="{6EC19D94-1206-43A4-9DBD-992804308D6A}"/>
    <dgm:cxn modelId="{AF1E21CF-25F9-4D1B-8254-3F2A7C25A52D}" type="presOf" srcId="{0FE00A49-DBBF-45DB-8D73-3EE836566203}" destId="{B45C2054-8917-48EC-A953-20560352A860}" srcOrd="0" destOrd="0" presId="urn:microsoft.com/office/officeart/2005/8/layout/bProcess3"/>
    <dgm:cxn modelId="{C7DF2A3E-A884-4DC6-990F-A58D3FAE39AE}" srcId="{EE73AC41-1764-4991-8E97-7EFD2BDD32AD}" destId="{1CDE4AC9-8A4D-4485-A5C0-78C1D6D0277C}" srcOrd="18" destOrd="0" parTransId="{13C69633-B3BF-4A20-8C18-A5EFBA68DE6C}" sibTransId="{129BA49B-752E-44FB-A7A8-64DA1D3DE67D}"/>
    <dgm:cxn modelId="{5B47B9D7-B5F9-408F-87FB-1D68F5ACFE76}" type="presOf" srcId="{CFF412DE-2F48-45FC-8DA4-B6437D7D851C}" destId="{FD05CFA9-B644-48F2-AD01-874C0D7EDB06}" srcOrd="1" destOrd="0" presId="urn:microsoft.com/office/officeart/2005/8/layout/bProcess3"/>
    <dgm:cxn modelId="{64ECDE7E-435B-4BDA-B64A-B474EA0C24D4}" type="presOf" srcId="{FAF0FED3-89FC-4C91-BB20-09CE1038AE3D}" destId="{CD2BAB83-F4E0-42B8-905F-FD6E67CE3464}" srcOrd="0" destOrd="0" presId="urn:microsoft.com/office/officeart/2005/8/layout/bProcess3"/>
    <dgm:cxn modelId="{A404BAE6-67F6-481A-B302-5A950C34EB19}" type="presOf" srcId="{1D38ACAB-0034-4F44-AE0F-45B62FC6F691}" destId="{878AB9C5-654F-4668-AC17-779578848567}" srcOrd="0" destOrd="0" presId="urn:microsoft.com/office/officeart/2005/8/layout/bProcess3"/>
    <dgm:cxn modelId="{B589FB1D-BDD5-45C7-937D-B1DC9318DDD3}" type="presOf" srcId="{EDDD7B13-50D5-418D-9E79-F50400E99B13}" destId="{FFAF3508-5B74-41C8-A1CF-A3B3869F54AC}" srcOrd="0" destOrd="0" presId="urn:microsoft.com/office/officeart/2005/8/layout/bProcess3"/>
    <dgm:cxn modelId="{4CBD8D8A-F4B3-46F0-ABD1-7B50142845B0}" type="presOf" srcId="{6EC19D94-1206-43A4-9DBD-992804308D6A}" destId="{CD7C40B9-4CA4-4A45-AC3A-9F7174535928}" srcOrd="1" destOrd="0" presId="urn:microsoft.com/office/officeart/2005/8/layout/bProcess3"/>
    <dgm:cxn modelId="{CFF25B7B-C60C-4A6F-A6E6-A8FDCEFA285D}" type="presOf" srcId="{F6B17F2F-A1DB-4104-8355-2B985D4D4D89}" destId="{2CF08406-0F5C-4AAE-B4C3-23FD68693B58}" srcOrd="0" destOrd="0" presId="urn:microsoft.com/office/officeart/2005/8/layout/bProcess3"/>
    <dgm:cxn modelId="{4414E42E-F27F-412F-B5C9-125FB12C588A}" type="presOf" srcId="{F95C1810-D1DA-4AF2-9415-A804FCD671E9}" destId="{4C15643F-BFD2-4AF6-B42B-A6C8067F98AB}" srcOrd="0" destOrd="0" presId="urn:microsoft.com/office/officeart/2005/8/layout/bProcess3"/>
    <dgm:cxn modelId="{FA4AD6FF-EAFF-45DE-B0FF-B58D9D8ED317}" type="presOf" srcId="{A43D8D91-D077-4AB7-8C21-68B0CD18F260}" destId="{14389A64-35D6-4901-B902-85DEFFFC1D7B}" srcOrd="0" destOrd="0" presId="urn:microsoft.com/office/officeart/2005/8/layout/bProcess3"/>
    <dgm:cxn modelId="{FD138AC7-BC16-49BE-ADB3-8F21413BE607}" type="presOf" srcId="{9E374A84-F066-49C6-83C2-EF296038A913}" destId="{5333B798-8B1A-44BB-A7CB-3387E8725978}" srcOrd="1" destOrd="0" presId="urn:microsoft.com/office/officeart/2005/8/layout/bProcess3"/>
    <dgm:cxn modelId="{5252A192-9B23-44B1-9113-46F12F425F7B}" type="presOf" srcId="{1FE4DBCB-C7EE-46CD-A7C4-D859CF48C9FD}" destId="{6664A512-1D40-43B3-B0E0-190219424EFB}" srcOrd="0" destOrd="0" presId="urn:microsoft.com/office/officeart/2005/8/layout/bProcess3"/>
    <dgm:cxn modelId="{BC772378-DCC2-4BD5-B3EF-3DBC1D7115CD}" srcId="{EE73AC41-1764-4991-8E97-7EFD2BDD32AD}" destId="{FAF0FED3-89FC-4C91-BB20-09CE1038AE3D}" srcOrd="5" destOrd="0" parTransId="{9D1E5423-17C8-432C-84F5-1AA9F73E274D}" sibTransId="{A8ABE8D5-83F5-4631-A910-28666968B764}"/>
    <dgm:cxn modelId="{A08B6E50-CC39-4D16-8B20-19AF3C54EB79}" srcId="{EE73AC41-1764-4991-8E97-7EFD2BDD32AD}" destId="{9D3257F3-4339-4A97-80FD-58351398399F}" srcOrd="9" destOrd="0" parTransId="{5DE79001-468D-4AA3-8A46-2D9D81EA1169}" sibTransId="{38D35BEF-01B5-47DB-9660-185B781B95BE}"/>
    <dgm:cxn modelId="{B7484E67-2ABE-4DA1-A1F7-2CE88E922CDF}" type="presOf" srcId="{0FE00A49-DBBF-45DB-8D73-3EE836566203}" destId="{78F39D9C-93C1-49B1-8D7F-FDDD367D67FD}" srcOrd="1" destOrd="0" presId="urn:microsoft.com/office/officeart/2005/8/layout/bProcess3"/>
    <dgm:cxn modelId="{F4D56F14-917D-4FCC-9B38-E706658E1DED}" type="presOf" srcId="{129BA49B-752E-44FB-A7A8-64DA1D3DE67D}" destId="{A9755C22-C228-4716-9FC6-8BBAEF62854B}" srcOrd="1" destOrd="0" presId="urn:microsoft.com/office/officeart/2005/8/layout/bProcess3"/>
    <dgm:cxn modelId="{9CBDD739-B3A2-405B-A18B-0571D41F4503}" srcId="{EE73AC41-1764-4991-8E97-7EFD2BDD32AD}" destId="{EDDF0511-C34D-4CD7-B09C-F85DA378A702}" srcOrd="7" destOrd="0" parTransId="{34B25725-35C5-491D-959B-4DF87FCA3C8F}" sibTransId="{F5B7ADA5-F73B-4D9A-91C5-EE6EA2331D7A}"/>
    <dgm:cxn modelId="{0090826D-0513-462B-AC02-B021DD567740}" type="presOf" srcId="{EB0F6C0A-704B-4D35-8B8F-1DE01E0E9691}" destId="{F3118A21-3A56-4EF9-987B-E2059A6A6EEB}" srcOrd="0" destOrd="0" presId="urn:microsoft.com/office/officeart/2005/8/layout/bProcess3"/>
    <dgm:cxn modelId="{F5F6DEAF-3708-4B23-BFFC-8EA01675AD6B}" type="presOf" srcId="{BAED91AA-4D85-4F3D-9E58-F57624BC2D77}" destId="{6D4694DB-5D34-47C9-91BA-5208C1E88170}" srcOrd="0" destOrd="0" presId="urn:microsoft.com/office/officeart/2005/8/layout/bProcess3"/>
    <dgm:cxn modelId="{A52FC501-882A-4F9B-B16B-31C05247D1E7}" type="presOf" srcId="{FD1331F9-700C-44CA-9475-4CD74D3FF725}" destId="{D99813A9-134E-4BDD-B4C3-FF1DDA8843F2}" srcOrd="0" destOrd="0" presId="urn:microsoft.com/office/officeart/2005/8/layout/bProcess3"/>
    <dgm:cxn modelId="{7CA35FAA-A84F-4BED-ACC8-143A55121476}" type="presOf" srcId="{CFF412DE-2F48-45FC-8DA4-B6437D7D851C}" destId="{47299F81-BF3B-4336-A003-FCF2FD0D4A2C}" srcOrd="0" destOrd="0" presId="urn:microsoft.com/office/officeart/2005/8/layout/bProcess3"/>
    <dgm:cxn modelId="{8FDB4463-F13D-4AD6-A139-81DEC03F6C62}" srcId="{EE73AC41-1764-4991-8E97-7EFD2BDD32AD}" destId="{C89CDB38-DADD-4918-BF71-EA821B24CCAB}" srcOrd="4" destOrd="0" parTransId="{58445F01-EEBC-4AA3-89FC-5D7F95B011E8}" sibTransId="{348F5C2D-9AD4-4FCD-86FC-3675C419D1B7}"/>
    <dgm:cxn modelId="{0E4D2B62-2118-4823-AA95-D25A24D426F3}" type="presOf" srcId="{319045EC-6E60-4B18-870F-714601854166}" destId="{7BB226D9-93BE-4E1B-9717-388A202F1E34}" srcOrd="0" destOrd="0" presId="urn:microsoft.com/office/officeart/2005/8/layout/bProcess3"/>
    <dgm:cxn modelId="{443B52DF-29B7-45D6-B571-22928BE7C5F9}" type="presOf" srcId="{AEA9C59F-2A20-4607-B498-46C6ED5236A6}" destId="{648DFE65-3ACB-4A39-82D8-BED40F119C88}" srcOrd="1" destOrd="0" presId="urn:microsoft.com/office/officeart/2005/8/layout/bProcess3"/>
    <dgm:cxn modelId="{1DD7F535-5DD5-4481-9462-25DD5D6E1F8A}" type="presOf" srcId="{348F5C2D-9AD4-4FCD-86FC-3675C419D1B7}" destId="{2D606779-52EC-44E6-A868-F00C16D7C35B}" srcOrd="1" destOrd="0" presId="urn:microsoft.com/office/officeart/2005/8/layout/bProcess3"/>
    <dgm:cxn modelId="{140F68E3-8734-47CE-B35A-040D03A9DC56}" type="presOf" srcId="{F95C1810-D1DA-4AF2-9415-A804FCD671E9}" destId="{AC3BAC50-7BD1-4D43-B2ED-CF1A62BD5FB8}" srcOrd="1" destOrd="0" presId="urn:microsoft.com/office/officeart/2005/8/layout/bProcess3"/>
    <dgm:cxn modelId="{BA7BAA01-2D35-4E30-B677-0E7C686862AE}" type="presOf" srcId="{C89CDB38-DADD-4918-BF71-EA821B24CCAB}" destId="{C47737B6-A386-462E-86A0-5020B2CCFE40}" srcOrd="0" destOrd="0" presId="urn:microsoft.com/office/officeart/2005/8/layout/bProcess3"/>
    <dgm:cxn modelId="{F81A542F-080A-40DC-8C6A-9DA95F822C43}" type="presOf" srcId="{442B45C6-0290-43E4-9AE9-605FD67532B4}" destId="{88474825-5EF5-419B-A459-F4B918110F3B}" srcOrd="1" destOrd="0" presId="urn:microsoft.com/office/officeart/2005/8/layout/bProcess3"/>
    <dgm:cxn modelId="{E02E03C7-A6CD-4217-A2F4-C44EEF8A2935}" srcId="{EE73AC41-1764-4991-8E97-7EFD2BDD32AD}" destId="{F009B632-B76B-41D8-BBC9-49288BA1C024}" srcOrd="10" destOrd="0" parTransId="{FC4EE177-82C6-4E55-ADCC-2A37D9C89A86}" sibTransId="{AEA9C59F-2A20-4607-B498-46C6ED5236A6}"/>
    <dgm:cxn modelId="{BD84A852-2D35-47FD-A95C-053FB906CE33}" srcId="{EE73AC41-1764-4991-8E97-7EFD2BDD32AD}" destId="{42679AA1-8358-4442-B664-CCA2F6957461}" srcOrd="17" destOrd="0" parTransId="{B56094E4-F458-4D2B-B24C-F382AC49A7F4}" sibTransId="{F95C1810-D1DA-4AF2-9415-A804FCD671E9}"/>
    <dgm:cxn modelId="{99488F8D-51B7-44BB-AD77-B659A58250E3}" type="presOf" srcId="{6869EF95-C936-4987-825B-25A3252AA3CB}" destId="{A58CC6AD-9072-4BA5-B95D-DE7191670266}" srcOrd="0" destOrd="0" presId="urn:microsoft.com/office/officeart/2005/8/layout/bProcess3"/>
    <dgm:cxn modelId="{10AF3375-45C1-494A-B2EB-58EFD2C5E630}" type="presOf" srcId="{348F5C2D-9AD4-4FCD-86FC-3675C419D1B7}" destId="{0FC47BE5-EA3A-4EB0-8ED9-0355A0D692DA}" srcOrd="0" destOrd="0" presId="urn:microsoft.com/office/officeart/2005/8/layout/bProcess3"/>
    <dgm:cxn modelId="{2B83C1DC-DCDB-4FAE-BCAC-DA15E759FF8C}" type="presOf" srcId="{2EB5AD0B-CD6A-40B9-849A-91419FB3297E}" destId="{FB4ABECA-4293-467C-935A-3FA4C4EB8591}" srcOrd="0" destOrd="0" presId="urn:microsoft.com/office/officeart/2005/8/layout/bProcess3"/>
    <dgm:cxn modelId="{5CB9E268-750A-4F6B-AE36-2FB1AEE6C231}" type="presOf" srcId="{F049B189-480B-4F81-A170-EEA43B7E5753}" destId="{6BCE98B9-845B-43DC-B987-5A48F330A90A}" srcOrd="1" destOrd="0" presId="urn:microsoft.com/office/officeart/2005/8/layout/bProcess3"/>
    <dgm:cxn modelId="{DD54B7DE-5B4C-4C94-92EE-15CE5008B7F4}" type="presOf" srcId="{002EB207-8A73-42E0-A293-B6632E50EE31}" destId="{CA1BC09A-F670-4626-817A-04014CE466E5}" srcOrd="0" destOrd="0" presId="urn:microsoft.com/office/officeart/2005/8/layout/bProcess3"/>
    <dgm:cxn modelId="{A19AF834-71F7-4E3D-9E66-F5FAE5E8348C}" type="presOf" srcId="{AEA9C59F-2A20-4607-B498-46C6ED5236A6}" destId="{1519612A-623F-4CFC-BAA8-4514895B7F57}" srcOrd="0" destOrd="0" presId="urn:microsoft.com/office/officeart/2005/8/layout/bProcess3"/>
    <dgm:cxn modelId="{B2B3FC54-514B-44AF-9322-7AB0F3D7C266}" srcId="{EE73AC41-1764-4991-8E97-7EFD2BDD32AD}" destId="{BAED91AA-4D85-4F3D-9E58-F57624BC2D77}" srcOrd="12" destOrd="0" parTransId="{ADD81E89-29F6-46E3-B813-10506FB53BCA}" sibTransId="{0FE00A49-DBBF-45DB-8D73-3EE836566203}"/>
    <dgm:cxn modelId="{86095348-160B-4D2C-A6F4-0AC7FB50DF9F}" type="presOf" srcId="{A8ABE8D5-83F5-4631-A910-28666968B764}" destId="{B6BD8E4D-00D2-4DE4-B120-0A7F994802A0}" srcOrd="1" destOrd="0" presId="urn:microsoft.com/office/officeart/2005/8/layout/bProcess3"/>
    <dgm:cxn modelId="{4334BAD6-2E04-40C2-BAE2-42A45B44DF11}" type="presOf" srcId="{F5AD7BB9-39CC-48F9-AA04-723FE08937E4}" destId="{CE51CF9B-CB19-4B48-9BE5-A566BF8B945F}" srcOrd="0" destOrd="0" presId="urn:microsoft.com/office/officeart/2005/8/layout/bProcess3"/>
    <dgm:cxn modelId="{FFC939B9-E5D5-463F-BE45-9BB1E6A6B9A2}" type="presOf" srcId="{2AE8902E-F6DF-493F-90E8-6C5D06F54DD4}" destId="{48C18AD2-E21F-4146-9080-4C913C24AC5B}" srcOrd="0" destOrd="0" presId="urn:microsoft.com/office/officeart/2005/8/layout/bProcess3"/>
    <dgm:cxn modelId="{4DA84967-8847-43F3-8E05-5E79E5475AEE}" type="presOf" srcId="{42679AA1-8358-4442-B664-CCA2F6957461}" destId="{A2FA223B-3513-4F8B-849A-30DFB64A8E0F}" srcOrd="0" destOrd="0" presId="urn:microsoft.com/office/officeart/2005/8/layout/bProcess3"/>
    <dgm:cxn modelId="{02DF8E88-5ECC-4B07-B873-7C790D6C202C}" type="presOf" srcId="{9E374A84-F066-49C6-83C2-EF296038A913}" destId="{3766777F-A953-4034-8375-5ADBC6A5213F}" srcOrd="0" destOrd="0" presId="urn:microsoft.com/office/officeart/2005/8/layout/bProcess3"/>
    <dgm:cxn modelId="{6B4DD8F5-3C49-4BC2-8F55-D131D334DA43}" type="presOf" srcId="{EDDD7B13-50D5-418D-9E79-F50400E99B13}" destId="{D94AD0E6-4493-4AB4-8D66-CAB18BCEB33A}" srcOrd="1" destOrd="0" presId="urn:microsoft.com/office/officeart/2005/8/layout/bProcess3"/>
    <dgm:cxn modelId="{59FCF1C6-A3DD-427F-BDFC-BD2191256347}" type="presOf" srcId="{6EC19D94-1206-43A4-9DBD-992804308D6A}" destId="{4579FA59-2471-4E33-BBB3-8BAE111ED018}" srcOrd="0" destOrd="0" presId="urn:microsoft.com/office/officeart/2005/8/layout/bProcess3"/>
    <dgm:cxn modelId="{67D515CE-F19F-42A0-873C-D422CD35CFAD}" type="presOf" srcId="{6C0BDF78-A377-4E58-A08D-CB6FA9911EE1}" destId="{8C6E5DA0-6B2F-4685-8C12-B5DC3C2439F8}" srcOrd="0" destOrd="0" presId="urn:microsoft.com/office/officeart/2005/8/layout/bProcess3"/>
    <dgm:cxn modelId="{C885F4F7-650B-4D45-B576-A1A61AE6CA93}" srcId="{EE73AC41-1764-4991-8E97-7EFD2BDD32AD}" destId="{6869EF95-C936-4987-825B-25A3252AA3CB}" srcOrd="2" destOrd="0" parTransId="{EBF38BE7-2B16-4A11-9053-180184BE0668}" sibTransId="{3761DB84-3E39-4470-9D5C-F1323720FE4D}"/>
    <dgm:cxn modelId="{96D72701-68C1-467A-8A1D-2AB8D0DC67F4}" type="presParOf" srcId="{68B80A06-0E46-4778-A5D2-8B8F43BE15D7}" destId="{8C6E5DA0-6B2F-4685-8C12-B5DC3C2439F8}" srcOrd="0" destOrd="0" presId="urn:microsoft.com/office/officeart/2005/8/layout/bProcess3"/>
    <dgm:cxn modelId="{DFB30F71-3C38-4525-B1A0-E4F2CED1BCB8}" type="presParOf" srcId="{68B80A06-0E46-4778-A5D2-8B8F43BE15D7}" destId="{FB4ABECA-4293-467C-935A-3FA4C4EB8591}" srcOrd="1" destOrd="0" presId="urn:microsoft.com/office/officeart/2005/8/layout/bProcess3"/>
    <dgm:cxn modelId="{01FC4D40-FEE0-4F68-83C5-8696B6FC7E39}" type="presParOf" srcId="{FB4ABECA-4293-467C-935A-3FA4C4EB8591}" destId="{0241974B-54AA-427C-B9CC-B1C0EA5DAF20}" srcOrd="0" destOrd="0" presId="urn:microsoft.com/office/officeart/2005/8/layout/bProcess3"/>
    <dgm:cxn modelId="{D65671D1-A5EB-4DE2-ADDD-51EC31962603}" type="presParOf" srcId="{68B80A06-0E46-4778-A5D2-8B8F43BE15D7}" destId="{878AB9C5-654F-4668-AC17-779578848567}" srcOrd="2" destOrd="0" presId="urn:microsoft.com/office/officeart/2005/8/layout/bProcess3"/>
    <dgm:cxn modelId="{23F99484-6B02-408B-83B8-C69C0139E3A0}" type="presParOf" srcId="{68B80A06-0E46-4778-A5D2-8B8F43BE15D7}" destId="{FFAF3508-5B74-41C8-A1CF-A3B3869F54AC}" srcOrd="3" destOrd="0" presId="urn:microsoft.com/office/officeart/2005/8/layout/bProcess3"/>
    <dgm:cxn modelId="{AE7F6F18-D788-4DCF-B942-650470D60396}" type="presParOf" srcId="{FFAF3508-5B74-41C8-A1CF-A3B3869F54AC}" destId="{D94AD0E6-4493-4AB4-8D66-CAB18BCEB33A}" srcOrd="0" destOrd="0" presId="urn:microsoft.com/office/officeart/2005/8/layout/bProcess3"/>
    <dgm:cxn modelId="{18DF6904-00F8-4CEC-ACF1-62E9D7FA559D}" type="presParOf" srcId="{68B80A06-0E46-4778-A5D2-8B8F43BE15D7}" destId="{A58CC6AD-9072-4BA5-B95D-DE7191670266}" srcOrd="4" destOrd="0" presId="urn:microsoft.com/office/officeart/2005/8/layout/bProcess3"/>
    <dgm:cxn modelId="{DB8D7E0A-1A1E-4E13-BF1A-6AB992EEDD09}" type="presParOf" srcId="{68B80A06-0E46-4778-A5D2-8B8F43BE15D7}" destId="{E8389567-092D-45D8-B969-FE5056D9D0D2}" srcOrd="5" destOrd="0" presId="urn:microsoft.com/office/officeart/2005/8/layout/bProcess3"/>
    <dgm:cxn modelId="{54BB54F1-8249-44EB-B5C4-0487AC7E786A}" type="presParOf" srcId="{E8389567-092D-45D8-B969-FE5056D9D0D2}" destId="{C5E31AD6-506A-45E6-A5A1-E87C92DB45F0}" srcOrd="0" destOrd="0" presId="urn:microsoft.com/office/officeart/2005/8/layout/bProcess3"/>
    <dgm:cxn modelId="{6B9F32A3-6946-47C5-B10A-681BB91356EC}" type="presParOf" srcId="{68B80A06-0E46-4778-A5D2-8B8F43BE15D7}" destId="{0ADD05EE-F4CF-4AA8-8637-0DB2EE367A42}" srcOrd="6" destOrd="0" presId="urn:microsoft.com/office/officeart/2005/8/layout/bProcess3"/>
    <dgm:cxn modelId="{E72231E5-F570-4E2F-80D0-B9067B562A81}" type="presParOf" srcId="{68B80A06-0E46-4778-A5D2-8B8F43BE15D7}" destId="{D2B6CC46-9DDE-4D5B-9CB3-83EAE471A3EF}" srcOrd="7" destOrd="0" presId="urn:microsoft.com/office/officeart/2005/8/layout/bProcess3"/>
    <dgm:cxn modelId="{51C74EFB-D3B4-4EF7-8C12-A2C57A73F0F2}" type="presParOf" srcId="{D2B6CC46-9DDE-4D5B-9CB3-83EAE471A3EF}" destId="{88474825-5EF5-419B-A459-F4B918110F3B}" srcOrd="0" destOrd="0" presId="urn:microsoft.com/office/officeart/2005/8/layout/bProcess3"/>
    <dgm:cxn modelId="{82E5AE36-B7AD-48BC-8DF0-16C9EE4FE104}" type="presParOf" srcId="{68B80A06-0E46-4778-A5D2-8B8F43BE15D7}" destId="{C47737B6-A386-462E-86A0-5020B2CCFE40}" srcOrd="8" destOrd="0" presId="urn:microsoft.com/office/officeart/2005/8/layout/bProcess3"/>
    <dgm:cxn modelId="{FD08CE6B-2EF0-4D09-990A-B76345020AFD}" type="presParOf" srcId="{68B80A06-0E46-4778-A5D2-8B8F43BE15D7}" destId="{0FC47BE5-EA3A-4EB0-8ED9-0355A0D692DA}" srcOrd="9" destOrd="0" presId="urn:microsoft.com/office/officeart/2005/8/layout/bProcess3"/>
    <dgm:cxn modelId="{398F74C7-C721-4086-A501-3E5EB5B423DE}" type="presParOf" srcId="{0FC47BE5-EA3A-4EB0-8ED9-0355A0D692DA}" destId="{2D606779-52EC-44E6-A868-F00C16D7C35B}" srcOrd="0" destOrd="0" presId="urn:microsoft.com/office/officeart/2005/8/layout/bProcess3"/>
    <dgm:cxn modelId="{31CDE507-7807-4EA4-A6FA-A47C1D69EE47}" type="presParOf" srcId="{68B80A06-0E46-4778-A5D2-8B8F43BE15D7}" destId="{CD2BAB83-F4E0-42B8-905F-FD6E67CE3464}" srcOrd="10" destOrd="0" presId="urn:microsoft.com/office/officeart/2005/8/layout/bProcess3"/>
    <dgm:cxn modelId="{91C2FA43-0B83-4F41-9FC8-C1A73A9D15A2}" type="presParOf" srcId="{68B80A06-0E46-4778-A5D2-8B8F43BE15D7}" destId="{4E8E3807-7980-49BF-AB8E-EAA54E592BD3}" srcOrd="11" destOrd="0" presId="urn:microsoft.com/office/officeart/2005/8/layout/bProcess3"/>
    <dgm:cxn modelId="{EA915AD9-FBC1-4E52-B8CD-2C66D8E6EF4E}" type="presParOf" srcId="{4E8E3807-7980-49BF-AB8E-EAA54E592BD3}" destId="{B6BD8E4D-00D2-4DE4-B120-0A7F994802A0}" srcOrd="0" destOrd="0" presId="urn:microsoft.com/office/officeart/2005/8/layout/bProcess3"/>
    <dgm:cxn modelId="{CEB3A83C-2404-4345-962A-1D1CD5C290B3}" type="presParOf" srcId="{68B80A06-0E46-4778-A5D2-8B8F43BE15D7}" destId="{0386796B-65B1-45FC-9453-F8031A5723DC}" srcOrd="12" destOrd="0" presId="urn:microsoft.com/office/officeart/2005/8/layout/bProcess3"/>
    <dgm:cxn modelId="{76A1F34B-D960-42EB-9C59-4FD90A94E96A}" type="presParOf" srcId="{68B80A06-0E46-4778-A5D2-8B8F43BE15D7}" destId="{4579FA59-2471-4E33-BBB3-8BAE111ED018}" srcOrd="13" destOrd="0" presId="urn:microsoft.com/office/officeart/2005/8/layout/bProcess3"/>
    <dgm:cxn modelId="{9CCECB97-0343-410A-AF26-D28E159378DA}" type="presParOf" srcId="{4579FA59-2471-4E33-BBB3-8BAE111ED018}" destId="{CD7C40B9-4CA4-4A45-AC3A-9F7174535928}" srcOrd="0" destOrd="0" presId="urn:microsoft.com/office/officeart/2005/8/layout/bProcess3"/>
    <dgm:cxn modelId="{CA21D003-DF48-4C1C-A0B3-2125A5CA94C5}" type="presParOf" srcId="{68B80A06-0E46-4778-A5D2-8B8F43BE15D7}" destId="{EC365672-CF7F-4319-8F25-7E573D0F4F1F}" srcOrd="14" destOrd="0" presId="urn:microsoft.com/office/officeart/2005/8/layout/bProcess3"/>
    <dgm:cxn modelId="{9B9E5EBE-3585-45EE-819E-3C4F33A1FD63}" type="presParOf" srcId="{68B80A06-0E46-4778-A5D2-8B8F43BE15D7}" destId="{EBB3F96F-50A0-4E80-83B9-484CB116FF8F}" srcOrd="15" destOrd="0" presId="urn:microsoft.com/office/officeart/2005/8/layout/bProcess3"/>
    <dgm:cxn modelId="{82AA40A4-D72A-4BCE-9B00-BC0CCBF11734}" type="presParOf" srcId="{EBB3F96F-50A0-4E80-83B9-484CB116FF8F}" destId="{5D435C44-D0E8-4A2A-9A41-F30C10831BB9}" srcOrd="0" destOrd="0" presId="urn:microsoft.com/office/officeart/2005/8/layout/bProcess3"/>
    <dgm:cxn modelId="{182C4680-304B-4B3E-B141-81EC85AD8536}" type="presParOf" srcId="{68B80A06-0E46-4778-A5D2-8B8F43BE15D7}" destId="{48C18AD2-E21F-4146-9080-4C913C24AC5B}" srcOrd="16" destOrd="0" presId="urn:microsoft.com/office/officeart/2005/8/layout/bProcess3"/>
    <dgm:cxn modelId="{58CACD9A-75D1-4778-B73B-2768849B2061}" type="presParOf" srcId="{68B80A06-0E46-4778-A5D2-8B8F43BE15D7}" destId="{6664A512-1D40-43B3-B0E0-190219424EFB}" srcOrd="17" destOrd="0" presId="urn:microsoft.com/office/officeart/2005/8/layout/bProcess3"/>
    <dgm:cxn modelId="{F0E0C000-E243-45DA-8730-5C7D4DB19F4D}" type="presParOf" srcId="{6664A512-1D40-43B3-B0E0-190219424EFB}" destId="{72CBBB98-E59D-4D3D-9307-025EA103DBCE}" srcOrd="0" destOrd="0" presId="urn:microsoft.com/office/officeart/2005/8/layout/bProcess3"/>
    <dgm:cxn modelId="{D5EDF5A7-D7CA-4FC0-BFFA-09578574B760}" type="presParOf" srcId="{68B80A06-0E46-4778-A5D2-8B8F43BE15D7}" destId="{63254CE4-FB87-4870-BAD9-C5ED2EB210DE}" srcOrd="18" destOrd="0" presId="urn:microsoft.com/office/officeart/2005/8/layout/bProcess3"/>
    <dgm:cxn modelId="{766E0848-F619-4699-9570-1AB72070DF1A}" type="presParOf" srcId="{68B80A06-0E46-4778-A5D2-8B8F43BE15D7}" destId="{8B7B8913-60B8-414A-B77D-6ADD8B175379}" srcOrd="19" destOrd="0" presId="urn:microsoft.com/office/officeart/2005/8/layout/bProcess3"/>
    <dgm:cxn modelId="{937CE4B0-5279-487C-8930-5730F89C3F9D}" type="presParOf" srcId="{8B7B8913-60B8-414A-B77D-6ADD8B175379}" destId="{83AC8806-A363-4832-88A3-284CFA795489}" srcOrd="0" destOrd="0" presId="urn:microsoft.com/office/officeart/2005/8/layout/bProcess3"/>
    <dgm:cxn modelId="{10F2183E-FB83-46E9-A5C1-396A7523BBEB}" type="presParOf" srcId="{68B80A06-0E46-4778-A5D2-8B8F43BE15D7}" destId="{E7DE74D3-C6BF-4D38-AB10-DEBC2532F4BB}" srcOrd="20" destOrd="0" presId="urn:microsoft.com/office/officeart/2005/8/layout/bProcess3"/>
    <dgm:cxn modelId="{9B659A35-19C7-4BF5-A27F-7A71147CFC31}" type="presParOf" srcId="{68B80A06-0E46-4778-A5D2-8B8F43BE15D7}" destId="{1519612A-623F-4CFC-BAA8-4514895B7F57}" srcOrd="21" destOrd="0" presId="urn:microsoft.com/office/officeart/2005/8/layout/bProcess3"/>
    <dgm:cxn modelId="{2E65D86A-122E-445C-8A41-DD7846B8B048}" type="presParOf" srcId="{1519612A-623F-4CFC-BAA8-4514895B7F57}" destId="{648DFE65-3ACB-4A39-82D8-BED40F119C88}" srcOrd="0" destOrd="0" presId="urn:microsoft.com/office/officeart/2005/8/layout/bProcess3"/>
    <dgm:cxn modelId="{0D872F1C-A2B6-4111-B1E7-884D0BFAEDF6}" type="presParOf" srcId="{68B80A06-0E46-4778-A5D2-8B8F43BE15D7}" destId="{CA1BC09A-F670-4626-817A-04014CE466E5}" srcOrd="22" destOrd="0" presId="urn:microsoft.com/office/officeart/2005/8/layout/bProcess3"/>
    <dgm:cxn modelId="{27F374F4-5D5C-4371-AABB-A83248ABD92E}" type="presParOf" srcId="{68B80A06-0E46-4778-A5D2-8B8F43BE15D7}" destId="{47299F81-BF3B-4336-A003-FCF2FD0D4A2C}" srcOrd="23" destOrd="0" presId="urn:microsoft.com/office/officeart/2005/8/layout/bProcess3"/>
    <dgm:cxn modelId="{58AFC69D-778E-4CBC-8B15-8544C5487958}" type="presParOf" srcId="{47299F81-BF3B-4336-A003-FCF2FD0D4A2C}" destId="{FD05CFA9-B644-48F2-AD01-874C0D7EDB06}" srcOrd="0" destOrd="0" presId="urn:microsoft.com/office/officeart/2005/8/layout/bProcess3"/>
    <dgm:cxn modelId="{A58F6575-FC93-497A-852A-2DA8340DF690}" type="presParOf" srcId="{68B80A06-0E46-4778-A5D2-8B8F43BE15D7}" destId="{6D4694DB-5D34-47C9-91BA-5208C1E88170}" srcOrd="24" destOrd="0" presId="urn:microsoft.com/office/officeart/2005/8/layout/bProcess3"/>
    <dgm:cxn modelId="{94733DCB-C17F-49B4-B4CF-98F4BF0407F9}" type="presParOf" srcId="{68B80A06-0E46-4778-A5D2-8B8F43BE15D7}" destId="{B45C2054-8917-48EC-A953-20560352A860}" srcOrd="25" destOrd="0" presId="urn:microsoft.com/office/officeart/2005/8/layout/bProcess3"/>
    <dgm:cxn modelId="{E91F4269-0130-4125-B964-3FE508E6C021}" type="presParOf" srcId="{B45C2054-8917-48EC-A953-20560352A860}" destId="{78F39D9C-93C1-49B1-8D7F-FDDD367D67FD}" srcOrd="0" destOrd="0" presId="urn:microsoft.com/office/officeart/2005/8/layout/bProcess3"/>
    <dgm:cxn modelId="{9D5CDC7F-4209-4340-96A2-06B6EA7A064A}" type="presParOf" srcId="{68B80A06-0E46-4778-A5D2-8B8F43BE15D7}" destId="{CE51CF9B-CB19-4B48-9BE5-A566BF8B945F}" srcOrd="26" destOrd="0" presId="urn:microsoft.com/office/officeart/2005/8/layout/bProcess3"/>
    <dgm:cxn modelId="{0994522D-DC66-49B9-B16C-CB915ECC3D4D}" type="presParOf" srcId="{68B80A06-0E46-4778-A5D2-8B8F43BE15D7}" destId="{3766777F-A953-4034-8375-5ADBC6A5213F}" srcOrd="27" destOrd="0" presId="urn:microsoft.com/office/officeart/2005/8/layout/bProcess3"/>
    <dgm:cxn modelId="{9CC1DF9A-BA12-44AB-8310-0846EFB67943}" type="presParOf" srcId="{3766777F-A953-4034-8375-5ADBC6A5213F}" destId="{5333B798-8B1A-44BB-A7CB-3387E8725978}" srcOrd="0" destOrd="0" presId="urn:microsoft.com/office/officeart/2005/8/layout/bProcess3"/>
    <dgm:cxn modelId="{A50E8479-4E88-4E7F-A9A7-2B4E9A5706C9}" type="presParOf" srcId="{68B80A06-0E46-4778-A5D2-8B8F43BE15D7}" destId="{369D7C93-10EE-4F2B-B839-3413C9B56D45}" srcOrd="28" destOrd="0" presId="urn:microsoft.com/office/officeart/2005/8/layout/bProcess3"/>
    <dgm:cxn modelId="{4DAF2A7B-6E71-4E61-9F04-188A04C5B2D3}" type="presParOf" srcId="{68B80A06-0E46-4778-A5D2-8B8F43BE15D7}" destId="{33450E27-757F-4E49-B11F-C9BDD74F6EF9}" srcOrd="29" destOrd="0" presId="urn:microsoft.com/office/officeart/2005/8/layout/bProcess3"/>
    <dgm:cxn modelId="{6A353364-1A54-45F5-9484-AE074ECAF81C}" type="presParOf" srcId="{33450E27-757F-4E49-B11F-C9BDD74F6EF9}" destId="{6BCE98B9-845B-43DC-B987-5A48F330A90A}" srcOrd="0" destOrd="0" presId="urn:microsoft.com/office/officeart/2005/8/layout/bProcess3"/>
    <dgm:cxn modelId="{4A2B20FF-4CC0-4D4B-ADD7-6690B97CF653}" type="presParOf" srcId="{68B80A06-0E46-4778-A5D2-8B8F43BE15D7}" destId="{7BB226D9-93BE-4E1B-9717-388A202F1E34}" srcOrd="30" destOrd="0" presId="urn:microsoft.com/office/officeart/2005/8/layout/bProcess3"/>
    <dgm:cxn modelId="{35498983-D315-4254-BF2A-C83E8CCF42B0}" type="presParOf" srcId="{68B80A06-0E46-4778-A5D2-8B8F43BE15D7}" destId="{D99813A9-134E-4BDD-B4C3-FF1DDA8843F2}" srcOrd="31" destOrd="0" presId="urn:microsoft.com/office/officeart/2005/8/layout/bProcess3"/>
    <dgm:cxn modelId="{AA12F711-406E-4850-87A6-C65AFF6116F9}" type="presParOf" srcId="{D99813A9-134E-4BDD-B4C3-FF1DDA8843F2}" destId="{7CB2006E-1048-42B1-BCB0-92BF535602F9}" srcOrd="0" destOrd="0" presId="urn:microsoft.com/office/officeart/2005/8/layout/bProcess3"/>
    <dgm:cxn modelId="{6369E2EC-9153-4117-86B0-14E80D3C79A3}" type="presParOf" srcId="{68B80A06-0E46-4778-A5D2-8B8F43BE15D7}" destId="{F3118A21-3A56-4EF9-987B-E2059A6A6EEB}" srcOrd="32" destOrd="0" presId="urn:microsoft.com/office/officeart/2005/8/layout/bProcess3"/>
    <dgm:cxn modelId="{56412FD1-CE93-4247-BE4D-6DFDC8F6EE20}" type="presParOf" srcId="{68B80A06-0E46-4778-A5D2-8B8F43BE15D7}" destId="{2CF08406-0F5C-4AAE-B4C3-23FD68693B58}" srcOrd="33" destOrd="0" presId="urn:microsoft.com/office/officeart/2005/8/layout/bProcess3"/>
    <dgm:cxn modelId="{7BD9CFBD-065B-4095-9DF2-B91BC662ECC7}" type="presParOf" srcId="{2CF08406-0F5C-4AAE-B4C3-23FD68693B58}" destId="{8A692B92-7819-4EBE-95D8-B0AFC7797614}" srcOrd="0" destOrd="0" presId="urn:microsoft.com/office/officeart/2005/8/layout/bProcess3"/>
    <dgm:cxn modelId="{DC733323-5B15-455C-8350-8CECADB022A7}" type="presParOf" srcId="{68B80A06-0E46-4778-A5D2-8B8F43BE15D7}" destId="{A2FA223B-3513-4F8B-849A-30DFB64A8E0F}" srcOrd="34" destOrd="0" presId="urn:microsoft.com/office/officeart/2005/8/layout/bProcess3"/>
    <dgm:cxn modelId="{75786BBB-5C24-4253-80F3-D0B0ADC05FCA}" type="presParOf" srcId="{68B80A06-0E46-4778-A5D2-8B8F43BE15D7}" destId="{4C15643F-BFD2-4AF6-B42B-A6C8067F98AB}" srcOrd="35" destOrd="0" presId="urn:microsoft.com/office/officeart/2005/8/layout/bProcess3"/>
    <dgm:cxn modelId="{AE5EAC61-0B46-4F50-8734-553BE95328E2}" type="presParOf" srcId="{4C15643F-BFD2-4AF6-B42B-A6C8067F98AB}" destId="{AC3BAC50-7BD1-4D43-B2ED-CF1A62BD5FB8}" srcOrd="0" destOrd="0" presId="urn:microsoft.com/office/officeart/2005/8/layout/bProcess3"/>
    <dgm:cxn modelId="{3CE80C23-7E8A-4FB1-A116-410A72DCF629}" type="presParOf" srcId="{68B80A06-0E46-4778-A5D2-8B8F43BE15D7}" destId="{71EBB326-C53B-4F02-A454-AAEA509DFF00}" srcOrd="36" destOrd="0" presId="urn:microsoft.com/office/officeart/2005/8/layout/bProcess3"/>
    <dgm:cxn modelId="{4865B4FC-31E8-4738-A6D2-506B5CCF25B9}" type="presParOf" srcId="{68B80A06-0E46-4778-A5D2-8B8F43BE15D7}" destId="{33C37739-1B63-4FDB-AE79-5F4DD0A6008E}" srcOrd="37" destOrd="0" presId="urn:microsoft.com/office/officeart/2005/8/layout/bProcess3"/>
    <dgm:cxn modelId="{CA269B1F-7BD9-465F-BE2E-196470468409}" type="presParOf" srcId="{33C37739-1B63-4FDB-AE79-5F4DD0A6008E}" destId="{A9755C22-C228-4716-9FC6-8BBAEF62854B}" srcOrd="0" destOrd="0" presId="urn:microsoft.com/office/officeart/2005/8/layout/bProcess3"/>
    <dgm:cxn modelId="{A1ECC184-652D-4126-9FC8-BCE8D15D59AA}" type="presParOf" srcId="{68B80A06-0E46-4778-A5D2-8B8F43BE15D7}" destId="{14389A64-35D6-4901-B902-85DEFFFC1D7B}" srcOrd="3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ABECA-4293-467C-935A-3FA4C4EB8591}">
      <dsp:nvSpPr>
        <dsp:cNvPr id="0" name=""/>
        <dsp:cNvSpPr/>
      </dsp:nvSpPr>
      <dsp:spPr>
        <a:xfrm>
          <a:off x="1789524" y="352135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1918079" y="396341"/>
        <a:ext cx="15142" cy="3028"/>
      </dsp:txXfrm>
    </dsp:sp>
    <dsp:sp modelId="{8C6E5DA0-6B2F-4685-8C12-B5DC3C2439F8}">
      <dsp:nvSpPr>
        <dsp:cNvPr id="0" name=""/>
        <dsp:cNvSpPr/>
      </dsp:nvSpPr>
      <dsp:spPr>
        <a:xfrm>
          <a:off x="474577" y="2831"/>
          <a:ext cx="1316747" cy="7900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Treaty of Paris (1763)</a:t>
          </a:r>
          <a:endParaRPr lang="en-CA" sz="900" kern="1200" dirty="0"/>
        </a:p>
      </dsp:txBody>
      <dsp:txXfrm>
        <a:off x="474577" y="2831"/>
        <a:ext cx="1316747" cy="790048"/>
      </dsp:txXfrm>
    </dsp:sp>
    <dsp:sp modelId="{FFAF3508-5B74-41C8-A1CF-A3B3869F54AC}">
      <dsp:nvSpPr>
        <dsp:cNvPr id="0" name=""/>
        <dsp:cNvSpPr/>
      </dsp:nvSpPr>
      <dsp:spPr>
        <a:xfrm>
          <a:off x="3409124" y="352135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7678" y="396341"/>
        <a:ext cx="15142" cy="3028"/>
      </dsp:txXfrm>
    </dsp:sp>
    <dsp:sp modelId="{878AB9C5-654F-4668-AC17-779578848567}">
      <dsp:nvSpPr>
        <dsp:cNvPr id="0" name=""/>
        <dsp:cNvSpPr/>
      </dsp:nvSpPr>
      <dsp:spPr>
        <a:xfrm>
          <a:off x="2094176" y="2831"/>
          <a:ext cx="1316747" cy="7900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Quebec Act (1774)</a:t>
          </a:r>
          <a:endParaRPr lang="en-CA" sz="900" kern="1200" dirty="0"/>
        </a:p>
      </dsp:txBody>
      <dsp:txXfrm>
        <a:off x="2094176" y="2831"/>
        <a:ext cx="1316747" cy="790048"/>
      </dsp:txXfrm>
    </dsp:sp>
    <dsp:sp modelId="{E8389567-092D-45D8-B969-FE5056D9D0D2}">
      <dsp:nvSpPr>
        <dsp:cNvPr id="0" name=""/>
        <dsp:cNvSpPr/>
      </dsp:nvSpPr>
      <dsp:spPr>
        <a:xfrm>
          <a:off x="5028723" y="352135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5157278" y="396341"/>
        <a:ext cx="15142" cy="3028"/>
      </dsp:txXfrm>
    </dsp:sp>
    <dsp:sp modelId="{A58CC6AD-9072-4BA5-B95D-DE7191670266}">
      <dsp:nvSpPr>
        <dsp:cNvPr id="0" name=""/>
        <dsp:cNvSpPr/>
      </dsp:nvSpPr>
      <dsp:spPr>
        <a:xfrm>
          <a:off x="3713775" y="2831"/>
          <a:ext cx="1316747" cy="7900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Conscription Crisis WWI (1917)</a:t>
          </a:r>
          <a:endParaRPr lang="en-CA" sz="900" kern="1200" dirty="0"/>
        </a:p>
      </dsp:txBody>
      <dsp:txXfrm>
        <a:off x="3713775" y="2831"/>
        <a:ext cx="1316747" cy="790048"/>
      </dsp:txXfrm>
    </dsp:sp>
    <dsp:sp modelId="{D2B6CC46-9DDE-4D5B-9CB3-83EAE471A3EF}">
      <dsp:nvSpPr>
        <dsp:cNvPr id="0" name=""/>
        <dsp:cNvSpPr/>
      </dsp:nvSpPr>
      <dsp:spPr>
        <a:xfrm>
          <a:off x="1132950" y="791079"/>
          <a:ext cx="4858798" cy="272251"/>
        </a:xfrm>
        <a:custGeom>
          <a:avLst/>
          <a:gdLst/>
          <a:ahLst/>
          <a:cxnLst/>
          <a:rect l="0" t="0" r="0" b="0"/>
          <a:pathLst>
            <a:path>
              <a:moveTo>
                <a:pt x="4858798" y="0"/>
              </a:moveTo>
              <a:lnTo>
                <a:pt x="4858798" y="153225"/>
              </a:lnTo>
              <a:lnTo>
                <a:pt x="0" y="153225"/>
              </a:lnTo>
              <a:lnTo>
                <a:pt x="0" y="272251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440644" y="925691"/>
        <a:ext cx="243411" cy="3028"/>
      </dsp:txXfrm>
    </dsp:sp>
    <dsp:sp modelId="{0ADD05EE-F4CF-4AA8-8637-0DB2EE367A42}">
      <dsp:nvSpPr>
        <dsp:cNvPr id="0" name=""/>
        <dsp:cNvSpPr/>
      </dsp:nvSpPr>
      <dsp:spPr>
        <a:xfrm>
          <a:off x="5333375" y="2831"/>
          <a:ext cx="1316747" cy="7900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Maurice </a:t>
          </a:r>
          <a:r>
            <a:rPr lang="en-CA" sz="900" kern="1200" dirty="0" err="1" smtClean="0"/>
            <a:t>Duplessis</a:t>
          </a:r>
          <a:r>
            <a:rPr lang="en-CA" sz="900" kern="1200" dirty="0" smtClean="0"/>
            <a:t> (Union </a:t>
          </a:r>
          <a:r>
            <a:rPr lang="en-CA" sz="900" kern="1200" dirty="0" err="1" smtClean="0"/>
            <a:t>Nationale</a:t>
          </a:r>
          <a:r>
            <a:rPr lang="en-CA" sz="900" kern="1200" dirty="0" smtClean="0"/>
            <a:t>) (1936-1939 and 1944-1959)</a:t>
          </a:r>
          <a:endParaRPr lang="en-CA" sz="900" kern="1200" dirty="0"/>
        </a:p>
      </dsp:txBody>
      <dsp:txXfrm>
        <a:off x="5333375" y="2831"/>
        <a:ext cx="1316747" cy="790048"/>
      </dsp:txXfrm>
    </dsp:sp>
    <dsp:sp modelId="{0FC47BE5-EA3A-4EB0-8ED9-0355A0D692DA}">
      <dsp:nvSpPr>
        <dsp:cNvPr id="0" name=""/>
        <dsp:cNvSpPr/>
      </dsp:nvSpPr>
      <dsp:spPr>
        <a:xfrm>
          <a:off x="1789524" y="1445036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1918079" y="1489241"/>
        <a:ext cx="15142" cy="3028"/>
      </dsp:txXfrm>
    </dsp:sp>
    <dsp:sp modelId="{C47737B6-A386-462E-86A0-5020B2CCFE40}">
      <dsp:nvSpPr>
        <dsp:cNvPr id="0" name=""/>
        <dsp:cNvSpPr/>
      </dsp:nvSpPr>
      <dsp:spPr>
        <a:xfrm>
          <a:off x="474577" y="1095731"/>
          <a:ext cx="1316747" cy="7900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Conscription Crisis WWII (1942)</a:t>
          </a:r>
          <a:endParaRPr lang="en-CA" sz="900" kern="1200" dirty="0"/>
        </a:p>
      </dsp:txBody>
      <dsp:txXfrm>
        <a:off x="474577" y="1095731"/>
        <a:ext cx="1316747" cy="790048"/>
      </dsp:txXfrm>
    </dsp:sp>
    <dsp:sp modelId="{4E8E3807-7980-49BF-AB8E-EAA54E592BD3}">
      <dsp:nvSpPr>
        <dsp:cNvPr id="0" name=""/>
        <dsp:cNvSpPr/>
      </dsp:nvSpPr>
      <dsp:spPr>
        <a:xfrm>
          <a:off x="3409124" y="1445036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37678" y="1489241"/>
        <a:ext cx="15142" cy="3028"/>
      </dsp:txXfrm>
    </dsp:sp>
    <dsp:sp modelId="{CD2BAB83-F4E0-42B8-905F-FD6E67CE3464}">
      <dsp:nvSpPr>
        <dsp:cNvPr id="0" name=""/>
        <dsp:cNvSpPr/>
      </dsp:nvSpPr>
      <dsp:spPr>
        <a:xfrm>
          <a:off x="2094176" y="1095731"/>
          <a:ext cx="1316747" cy="7900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New Canadian Flag (1965)</a:t>
          </a:r>
          <a:endParaRPr lang="en-CA" sz="900" kern="1200" dirty="0"/>
        </a:p>
      </dsp:txBody>
      <dsp:txXfrm>
        <a:off x="2094176" y="1095731"/>
        <a:ext cx="1316747" cy="790048"/>
      </dsp:txXfrm>
    </dsp:sp>
    <dsp:sp modelId="{4579FA59-2471-4E33-BBB3-8BAE111ED018}">
      <dsp:nvSpPr>
        <dsp:cNvPr id="0" name=""/>
        <dsp:cNvSpPr/>
      </dsp:nvSpPr>
      <dsp:spPr>
        <a:xfrm>
          <a:off x="5028723" y="1445036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5157278" y="1489241"/>
        <a:ext cx="15142" cy="3028"/>
      </dsp:txXfrm>
    </dsp:sp>
    <dsp:sp modelId="{0386796B-65B1-45FC-9453-F8031A5723DC}">
      <dsp:nvSpPr>
        <dsp:cNvPr id="0" name=""/>
        <dsp:cNvSpPr/>
      </dsp:nvSpPr>
      <dsp:spPr>
        <a:xfrm>
          <a:off x="3713775" y="1095731"/>
          <a:ext cx="1316747" cy="7900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Speech at Expo 67 (1967)</a:t>
          </a:r>
          <a:endParaRPr lang="en-CA" sz="900" kern="1200" dirty="0"/>
        </a:p>
      </dsp:txBody>
      <dsp:txXfrm>
        <a:off x="3713775" y="1095731"/>
        <a:ext cx="1316747" cy="790048"/>
      </dsp:txXfrm>
    </dsp:sp>
    <dsp:sp modelId="{EBB3F96F-50A0-4E80-83B9-484CB116FF8F}">
      <dsp:nvSpPr>
        <dsp:cNvPr id="0" name=""/>
        <dsp:cNvSpPr/>
      </dsp:nvSpPr>
      <dsp:spPr>
        <a:xfrm>
          <a:off x="1132950" y="1883980"/>
          <a:ext cx="4858798" cy="272251"/>
        </a:xfrm>
        <a:custGeom>
          <a:avLst/>
          <a:gdLst/>
          <a:ahLst/>
          <a:cxnLst/>
          <a:rect l="0" t="0" r="0" b="0"/>
          <a:pathLst>
            <a:path>
              <a:moveTo>
                <a:pt x="4858798" y="0"/>
              </a:moveTo>
              <a:lnTo>
                <a:pt x="4858798" y="153225"/>
              </a:lnTo>
              <a:lnTo>
                <a:pt x="0" y="153225"/>
              </a:lnTo>
              <a:lnTo>
                <a:pt x="0" y="272251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440644" y="2018592"/>
        <a:ext cx="243411" cy="3028"/>
      </dsp:txXfrm>
    </dsp:sp>
    <dsp:sp modelId="{EC365672-CF7F-4319-8F25-7E573D0F4F1F}">
      <dsp:nvSpPr>
        <dsp:cNvPr id="0" name=""/>
        <dsp:cNvSpPr/>
      </dsp:nvSpPr>
      <dsp:spPr>
        <a:xfrm>
          <a:off x="5333375" y="1095731"/>
          <a:ext cx="1316747" cy="7900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Front de Libération du Québec (</a:t>
          </a:r>
          <a:r>
            <a:rPr lang="en-CA" sz="900" kern="1200" dirty="0" smtClean="0"/>
            <a:t>1960s and 1970s)</a:t>
          </a:r>
          <a:endParaRPr lang="en-CA" sz="900" kern="1200" dirty="0"/>
        </a:p>
      </dsp:txBody>
      <dsp:txXfrm>
        <a:off x="5333375" y="1095731"/>
        <a:ext cx="1316747" cy="790048"/>
      </dsp:txXfrm>
    </dsp:sp>
    <dsp:sp modelId="{6664A512-1D40-43B3-B0E0-190219424EFB}">
      <dsp:nvSpPr>
        <dsp:cNvPr id="0" name=""/>
        <dsp:cNvSpPr/>
      </dsp:nvSpPr>
      <dsp:spPr>
        <a:xfrm>
          <a:off x="1789524" y="2537936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1918079" y="2582142"/>
        <a:ext cx="15142" cy="3028"/>
      </dsp:txXfrm>
    </dsp:sp>
    <dsp:sp modelId="{48C18AD2-E21F-4146-9080-4C913C24AC5B}">
      <dsp:nvSpPr>
        <dsp:cNvPr id="0" name=""/>
        <dsp:cNvSpPr/>
      </dsp:nvSpPr>
      <dsp:spPr>
        <a:xfrm>
          <a:off x="474577" y="2188632"/>
          <a:ext cx="1316747" cy="7900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Bilingualism and Biculturalism Commission (1963)</a:t>
          </a:r>
          <a:endParaRPr lang="en-CA" sz="900" kern="1200" dirty="0"/>
        </a:p>
      </dsp:txBody>
      <dsp:txXfrm>
        <a:off x="474577" y="2188632"/>
        <a:ext cx="1316747" cy="790048"/>
      </dsp:txXfrm>
    </dsp:sp>
    <dsp:sp modelId="{8B7B8913-60B8-414A-B77D-6ADD8B175379}">
      <dsp:nvSpPr>
        <dsp:cNvPr id="0" name=""/>
        <dsp:cNvSpPr/>
      </dsp:nvSpPr>
      <dsp:spPr>
        <a:xfrm>
          <a:off x="3409124" y="2537936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37678" y="2582142"/>
        <a:ext cx="15142" cy="3028"/>
      </dsp:txXfrm>
    </dsp:sp>
    <dsp:sp modelId="{63254CE4-FB87-4870-BAD9-C5ED2EB210DE}">
      <dsp:nvSpPr>
        <dsp:cNvPr id="0" name=""/>
        <dsp:cNvSpPr/>
      </dsp:nvSpPr>
      <dsp:spPr>
        <a:xfrm>
          <a:off x="2094176" y="2188632"/>
          <a:ext cx="1316747" cy="7900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Official Languages Act (1969)</a:t>
          </a:r>
          <a:endParaRPr lang="en-CA" sz="900" kern="1200" dirty="0"/>
        </a:p>
      </dsp:txBody>
      <dsp:txXfrm>
        <a:off x="2094176" y="2188632"/>
        <a:ext cx="1316747" cy="790048"/>
      </dsp:txXfrm>
    </dsp:sp>
    <dsp:sp modelId="{1519612A-623F-4CFC-BAA8-4514895B7F57}">
      <dsp:nvSpPr>
        <dsp:cNvPr id="0" name=""/>
        <dsp:cNvSpPr/>
      </dsp:nvSpPr>
      <dsp:spPr>
        <a:xfrm>
          <a:off x="5028723" y="2537936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5157278" y="2582142"/>
        <a:ext cx="15142" cy="3028"/>
      </dsp:txXfrm>
    </dsp:sp>
    <dsp:sp modelId="{E7DE74D3-C6BF-4D38-AB10-DEBC2532F4BB}">
      <dsp:nvSpPr>
        <dsp:cNvPr id="0" name=""/>
        <dsp:cNvSpPr/>
      </dsp:nvSpPr>
      <dsp:spPr>
        <a:xfrm>
          <a:off x="3713775" y="2188632"/>
          <a:ext cx="1316747" cy="7900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October Crisis (1970)</a:t>
          </a:r>
          <a:endParaRPr lang="en-CA" sz="900" kern="1200" dirty="0"/>
        </a:p>
      </dsp:txBody>
      <dsp:txXfrm>
        <a:off x="3713775" y="2188632"/>
        <a:ext cx="1316747" cy="790048"/>
      </dsp:txXfrm>
    </dsp:sp>
    <dsp:sp modelId="{47299F81-BF3B-4336-A003-FCF2FD0D4A2C}">
      <dsp:nvSpPr>
        <dsp:cNvPr id="0" name=""/>
        <dsp:cNvSpPr/>
      </dsp:nvSpPr>
      <dsp:spPr>
        <a:xfrm>
          <a:off x="1132950" y="2976880"/>
          <a:ext cx="4858798" cy="272251"/>
        </a:xfrm>
        <a:custGeom>
          <a:avLst/>
          <a:gdLst/>
          <a:ahLst/>
          <a:cxnLst/>
          <a:rect l="0" t="0" r="0" b="0"/>
          <a:pathLst>
            <a:path>
              <a:moveTo>
                <a:pt x="4858798" y="0"/>
              </a:moveTo>
              <a:lnTo>
                <a:pt x="4858798" y="153225"/>
              </a:lnTo>
              <a:lnTo>
                <a:pt x="0" y="153225"/>
              </a:lnTo>
              <a:lnTo>
                <a:pt x="0" y="272251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440644" y="3111492"/>
        <a:ext cx="243411" cy="3028"/>
      </dsp:txXfrm>
    </dsp:sp>
    <dsp:sp modelId="{CA1BC09A-F670-4626-817A-04014CE466E5}">
      <dsp:nvSpPr>
        <dsp:cNvPr id="0" name=""/>
        <dsp:cNvSpPr/>
      </dsp:nvSpPr>
      <dsp:spPr>
        <a:xfrm>
          <a:off x="5333375" y="2188632"/>
          <a:ext cx="1316747" cy="7900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err="1" smtClean="0"/>
            <a:t>Parti</a:t>
          </a:r>
          <a:r>
            <a:rPr lang="en-CA" sz="900" kern="1200" dirty="0" smtClean="0"/>
            <a:t> Québécois (1976)</a:t>
          </a:r>
          <a:endParaRPr lang="en-CA" sz="900" kern="1200" dirty="0"/>
        </a:p>
      </dsp:txBody>
      <dsp:txXfrm>
        <a:off x="5333375" y="2188632"/>
        <a:ext cx="1316747" cy="790048"/>
      </dsp:txXfrm>
    </dsp:sp>
    <dsp:sp modelId="{B45C2054-8917-48EC-A953-20560352A860}">
      <dsp:nvSpPr>
        <dsp:cNvPr id="0" name=""/>
        <dsp:cNvSpPr/>
      </dsp:nvSpPr>
      <dsp:spPr>
        <a:xfrm>
          <a:off x="1789524" y="3630836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1918079" y="3675042"/>
        <a:ext cx="15142" cy="3028"/>
      </dsp:txXfrm>
    </dsp:sp>
    <dsp:sp modelId="{6D4694DB-5D34-47C9-91BA-5208C1E88170}">
      <dsp:nvSpPr>
        <dsp:cNvPr id="0" name=""/>
        <dsp:cNvSpPr/>
      </dsp:nvSpPr>
      <dsp:spPr>
        <a:xfrm>
          <a:off x="474577" y="3281532"/>
          <a:ext cx="1316747" cy="7900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Bill 101 (1977)</a:t>
          </a:r>
          <a:endParaRPr lang="en-CA" sz="900" kern="1200" dirty="0"/>
        </a:p>
      </dsp:txBody>
      <dsp:txXfrm>
        <a:off x="474577" y="3281532"/>
        <a:ext cx="1316747" cy="790048"/>
      </dsp:txXfrm>
    </dsp:sp>
    <dsp:sp modelId="{3766777F-A953-4034-8375-5ADBC6A5213F}">
      <dsp:nvSpPr>
        <dsp:cNvPr id="0" name=""/>
        <dsp:cNvSpPr/>
      </dsp:nvSpPr>
      <dsp:spPr>
        <a:xfrm>
          <a:off x="3409124" y="3630836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37678" y="3675042"/>
        <a:ext cx="15142" cy="3028"/>
      </dsp:txXfrm>
    </dsp:sp>
    <dsp:sp modelId="{CE51CF9B-CB19-4B48-9BE5-A566BF8B945F}">
      <dsp:nvSpPr>
        <dsp:cNvPr id="0" name=""/>
        <dsp:cNvSpPr/>
      </dsp:nvSpPr>
      <dsp:spPr>
        <a:xfrm>
          <a:off x="2094176" y="3281532"/>
          <a:ext cx="1316747" cy="7900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Quebec referendum on “Sovereignty-Association” (1980)</a:t>
          </a:r>
          <a:endParaRPr lang="en-CA" sz="900" kern="1200" dirty="0"/>
        </a:p>
      </dsp:txBody>
      <dsp:txXfrm>
        <a:off x="2094176" y="3281532"/>
        <a:ext cx="1316747" cy="790048"/>
      </dsp:txXfrm>
    </dsp:sp>
    <dsp:sp modelId="{33450E27-757F-4E49-B11F-C9BDD74F6EF9}">
      <dsp:nvSpPr>
        <dsp:cNvPr id="0" name=""/>
        <dsp:cNvSpPr/>
      </dsp:nvSpPr>
      <dsp:spPr>
        <a:xfrm>
          <a:off x="5028723" y="3630836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5157278" y="3675042"/>
        <a:ext cx="15142" cy="3028"/>
      </dsp:txXfrm>
    </dsp:sp>
    <dsp:sp modelId="{369D7C93-10EE-4F2B-B839-3413C9B56D45}">
      <dsp:nvSpPr>
        <dsp:cNvPr id="0" name=""/>
        <dsp:cNvSpPr/>
      </dsp:nvSpPr>
      <dsp:spPr>
        <a:xfrm>
          <a:off x="3713775" y="3281532"/>
          <a:ext cx="1316747" cy="7900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Constitution Act (1982)</a:t>
          </a:r>
          <a:endParaRPr lang="en-CA" sz="900" kern="1200" dirty="0"/>
        </a:p>
      </dsp:txBody>
      <dsp:txXfrm>
        <a:off x="3713775" y="3281532"/>
        <a:ext cx="1316747" cy="790048"/>
      </dsp:txXfrm>
    </dsp:sp>
    <dsp:sp modelId="{D99813A9-134E-4BDD-B4C3-FF1DDA8843F2}">
      <dsp:nvSpPr>
        <dsp:cNvPr id="0" name=""/>
        <dsp:cNvSpPr/>
      </dsp:nvSpPr>
      <dsp:spPr>
        <a:xfrm>
          <a:off x="1132950" y="4069781"/>
          <a:ext cx="4858798" cy="272251"/>
        </a:xfrm>
        <a:custGeom>
          <a:avLst/>
          <a:gdLst/>
          <a:ahLst/>
          <a:cxnLst/>
          <a:rect l="0" t="0" r="0" b="0"/>
          <a:pathLst>
            <a:path>
              <a:moveTo>
                <a:pt x="4858798" y="0"/>
              </a:moveTo>
              <a:lnTo>
                <a:pt x="4858798" y="153225"/>
              </a:lnTo>
              <a:lnTo>
                <a:pt x="0" y="153225"/>
              </a:lnTo>
              <a:lnTo>
                <a:pt x="0" y="272251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440644" y="4204392"/>
        <a:ext cx="243411" cy="3028"/>
      </dsp:txXfrm>
    </dsp:sp>
    <dsp:sp modelId="{7BB226D9-93BE-4E1B-9717-388A202F1E34}">
      <dsp:nvSpPr>
        <dsp:cNvPr id="0" name=""/>
        <dsp:cNvSpPr/>
      </dsp:nvSpPr>
      <dsp:spPr>
        <a:xfrm>
          <a:off x="5333375" y="3281532"/>
          <a:ext cx="1316747" cy="7900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err="1" smtClean="0"/>
            <a:t>Meech</a:t>
          </a:r>
          <a:r>
            <a:rPr lang="en-CA" sz="900" kern="1200" dirty="0" smtClean="0"/>
            <a:t> Lake Accord (1990)</a:t>
          </a:r>
          <a:endParaRPr lang="en-CA" sz="900" kern="1200" dirty="0"/>
        </a:p>
      </dsp:txBody>
      <dsp:txXfrm>
        <a:off x="5333375" y="3281532"/>
        <a:ext cx="1316747" cy="790048"/>
      </dsp:txXfrm>
    </dsp:sp>
    <dsp:sp modelId="{2CF08406-0F5C-4AAE-B4C3-23FD68693B58}">
      <dsp:nvSpPr>
        <dsp:cNvPr id="0" name=""/>
        <dsp:cNvSpPr/>
      </dsp:nvSpPr>
      <dsp:spPr>
        <a:xfrm>
          <a:off x="1789524" y="4723737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1918079" y="4767943"/>
        <a:ext cx="15142" cy="3028"/>
      </dsp:txXfrm>
    </dsp:sp>
    <dsp:sp modelId="{F3118A21-3A56-4EF9-987B-E2059A6A6EEB}">
      <dsp:nvSpPr>
        <dsp:cNvPr id="0" name=""/>
        <dsp:cNvSpPr/>
      </dsp:nvSpPr>
      <dsp:spPr>
        <a:xfrm>
          <a:off x="474577" y="4374433"/>
          <a:ext cx="1316747" cy="7900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Bloc Quebecois (1990)</a:t>
          </a:r>
          <a:endParaRPr lang="en-CA" sz="900" kern="1200" dirty="0"/>
        </a:p>
      </dsp:txBody>
      <dsp:txXfrm>
        <a:off x="474577" y="4374433"/>
        <a:ext cx="1316747" cy="790048"/>
      </dsp:txXfrm>
    </dsp:sp>
    <dsp:sp modelId="{4C15643F-BFD2-4AF6-B42B-A6C8067F98AB}">
      <dsp:nvSpPr>
        <dsp:cNvPr id="0" name=""/>
        <dsp:cNvSpPr/>
      </dsp:nvSpPr>
      <dsp:spPr>
        <a:xfrm>
          <a:off x="3409124" y="4723737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37678" y="4767943"/>
        <a:ext cx="15142" cy="3028"/>
      </dsp:txXfrm>
    </dsp:sp>
    <dsp:sp modelId="{A2FA223B-3513-4F8B-849A-30DFB64A8E0F}">
      <dsp:nvSpPr>
        <dsp:cNvPr id="0" name=""/>
        <dsp:cNvSpPr/>
      </dsp:nvSpPr>
      <dsp:spPr>
        <a:xfrm>
          <a:off x="2094176" y="4374433"/>
          <a:ext cx="1316747" cy="7900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Charlottetown Accord (1992)</a:t>
          </a:r>
          <a:endParaRPr lang="en-CA" sz="900" kern="1200" dirty="0"/>
        </a:p>
      </dsp:txBody>
      <dsp:txXfrm>
        <a:off x="2094176" y="4374433"/>
        <a:ext cx="1316747" cy="790048"/>
      </dsp:txXfrm>
    </dsp:sp>
    <dsp:sp modelId="{33C37739-1B63-4FDB-AE79-5F4DD0A6008E}">
      <dsp:nvSpPr>
        <dsp:cNvPr id="0" name=""/>
        <dsp:cNvSpPr/>
      </dsp:nvSpPr>
      <dsp:spPr>
        <a:xfrm>
          <a:off x="5028723" y="4723737"/>
          <a:ext cx="272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251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5157278" y="4767943"/>
        <a:ext cx="15142" cy="3028"/>
      </dsp:txXfrm>
    </dsp:sp>
    <dsp:sp modelId="{71EBB326-C53B-4F02-A454-AAEA509DFF00}">
      <dsp:nvSpPr>
        <dsp:cNvPr id="0" name=""/>
        <dsp:cNvSpPr/>
      </dsp:nvSpPr>
      <dsp:spPr>
        <a:xfrm>
          <a:off x="3713775" y="4374433"/>
          <a:ext cx="1316747" cy="7900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Quebec Sovereignty Referendum (1995)</a:t>
          </a:r>
          <a:endParaRPr lang="en-CA" sz="900" kern="1200" dirty="0"/>
        </a:p>
      </dsp:txBody>
      <dsp:txXfrm>
        <a:off x="3713775" y="4374433"/>
        <a:ext cx="1316747" cy="790048"/>
      </dsp:txXfrm>
    </dsp:sp>
    <dsp:sp modelId="{14389A64-35D6-4901-B902-85DEFFFC1D7B}">
      <dsp:nvSpPr>
        <dsp:cNvPr id="0" name=""/>
        <dsp:cNvSpPr/>
      </dsp:nvSpPr>
      <dsp:spPr>
        <a:xfrm>
          <a:off x="5333375" y="4374433"/>
          <a:ext cx="1316747" cy="7900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900" kern="1200" dirty="0" smtClean="0"/>
            <a:t>Clarity Act (1999)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 dirty="0"/>
        </a:p>
      </dsp:txBody>
      <dsp:txXfrm>
        <a:off x="5333375" y="4374433"/>
        <a:ext cx="1316747" cy="790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685BE-9C29-440A-BD54-4D02963241B9}" type="datetimeFigureOut">
              <a:rPr lang="en-CA" smtClean="0"/>
              <a:t>30/04/2015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69F3D-DB87-4377-97F3-C51F6E5798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331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69F3D-DB87-4377-97F3-C51F6E5798A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349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69F3D-DB87-4377-97F3-C51F6E5798AD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50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9958-CE54-4E6D-A415-A1A507C27E3C}" type="datetimeFigureOut">
              <a:rPr lang="en-CA" smtClean="0"/>
              <a:t>30/04/2015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73C-3C5C-43F1-A151-8F7D1CB2C2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9958-CE54-4E6D-A415-A1A507C27E3C}" type="datetimeFigureOut">
              <a:rPr lang="en-CA" smtClean="0"/>
              <a:t>30/04/2015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73C-3C5C-43F1-A151-8F7D1CB2C2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9958-CE54-4E6D-A415-A1A507C27E3C}" type="datetimeFigureOut">
              <a:rPr lang="en-CA" smtClean="0"/>
              <a:t>30/04/2015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73C-3C5C-43F1-A151-8F7D1CB2C2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9958-CE54-4E6D-A415-A1A507C27E3C}" type="datetimeFigureOut">
              <a:rPr lang="en-CA" smtClean="0"/>
              <a:t>30/04/2015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73C-3C5C-43F1-A151-8F7D1CB2C2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9958-CE54-4E6D-A415-A1A507C27E3C}" type="datetimeFigureOut">
              <a:rPr lang="en-CA" smtClean="0"/>
              <a:t>30/04/2015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73C-3C5C-43F1-A151-8F7D1CB2C2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9958-CE54-4E6D-A415-A1A507C27E3C}" type="datetimeFigureOut">
              <a:rPr lang="en-CA" smtClean="0"/>
              <a:t>30/04/2015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73C-3C5C-43F1-A151-8F7D1CB2C2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9958-CE54-4E6D-A415-A1A507C27E3C}" type="datetimeFigureOut">
              <a:rPr lang="en-CA" smtClean="0"/>
              <a:t>30/04/2015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73C-3C5C-43F1-A151-8F7D1CB2C2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9958-CE54-4E6D-A415-A1A507C27E3C}" type="datetimeFigureOut">
              <a:rPr lang="en-CA" smtClean="0"/>
              <a:t>30/04/2015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73C-3C5C-43F1-A151-8F7D1CB2C2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9958-CE54-4E6D-A415-A1A507C27E3C}" type="datetimeFigureOut">
              <a:rPr lang="en-CA" smtClean="0"/>
              <a:t>30/04/2015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73C-3C5C-43F1-A151-8F7D1CB2C2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9958-CE54-4E6D-A415-A1A507C27E3C}" type="datetimeFigureOut">
              <a:rPr lang="en-CA" smtClean="0"/>
              <a:t>30/04/2015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73C-3C5C-43F1-A151-8F7D1CB2C25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9958-CE54-4E6D-A415-A1A507C27E3C}" type="datetimeFigureOut">
              <a:rPr lang="en-CA" smtClean="0"/>
              <a:t>30/04/2015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A73C-3C5C-43F1-A151-8F7D1CB2C251}" type="slidenum">
              <a:rPr lang="en-CA" smtClean="0"/>
              <a:t>‹#›</a:t>
            </a:fld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0399958-CE54-4E6D-A415-A1A507C27E3C}" type="datetimeFigureOut">
              <a:rPr lang="en-CA" smtClean="0"/>
              <a:t>30/04/2015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A18A73C-3C5C-43F1-A151-8F7D1CB2C251}" type="slidenum">
              <a:rPr lang="en-CA" smtClean="0"/>
              <a:t>‹#›</a:t>
            </a:fld>
            <a:endParaRPr lang="en-CA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slide" Target="slide2.xml"/><Relationship Id="rId7" Type="http://schemas.openxmlformats.org/officeDocument/2006/relationships/image" Target="../media/image2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Visual Timeline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and French Canadian Relations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26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1960s and 1970s – Front de </a:t>
            </a:r>
            <a:r>
              <a:rPr lang="en-CA" dirty="0" err="1" smtClean="0"/>
              <a:t>Libération</a:t>
            </a:r>
            <a:r>
              <a:rPr lang="en-CA" dirty="0" smtClean="0"/>
              <a:t> du Québec (FLQ)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French separatist who activity fought against and harmed English Canadians</a:t>
            </a:r>
            <a:r>
              <a:rPr lang="en-CA" dirty="0"/>
              <a:t>, </a:t>
            </a:r>
            <a:r>
              <a:rPr lang="en-CA" dirty="0" smtClean="0"/>
              <a:t>showing both sides they were willing to fight for a free Québec 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05084"/>
            <a:ext cx="5135141" cy="288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3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  <p:sndAc>
          <p:stSnd>
            <p:snd r:embed="rId2" name="push.wav"/>
          </p:stSnd>
        </p:sndAc>
      </p:transition>
    </mc:Choice>
    <mc:Fallback xmlns="">
      <p:transition spd="slow" advClick="0">
        <p:checker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400" dirty="0" smtClean="0"/>
              <a:t>1963 – Lester Pearson Appointed the Bilingualism and Biculturalism Commission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Meant to make French Canadians feel more at home, but was ignored until Trudeau came into power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4410"/>
            <a:ext cx="36004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8831"/>
            <a:ext cx="1143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3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  <p:sndAc>
          <p:stSnd>
            <p:snd r:embed="rId2" name="breeze.wav"/>
          </p:stSnd>
        </p:sndAc>
      </p:transition>
    </mc:Choice>
    <mc:Fallback xmlns="">
      <p:transition spd="slow" advClick="0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1969 – Trudeau’s Government Passed Official Languages 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While some Canadians embraced bilingualism, Anglophones in Western Canada was furious and </a:t>
            </a:r>
            <a:r>
              <a:rPr lang="en-CA" dirty="0" err="1" smtClean="0"/>
              <a:t>Francophones</a:t>
            </a:r>
            <a:r>
              <a:rPr lang="en-CA" dirty="0" smtClean="0"/>
              <a:t> in Quebec felt that not enough had been done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7738"/>
            <a:ext cx="42862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74877"/>
            <a:ext cx="3679280" cy="245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  <p:sndAc>
          <p:stSnd>
            <p:snd r:embed="rId2" name="whoosh.wav"/>
          </p:stSnd>
        </p:sndAc>
      </p:transition>
    </mc:Choice>
    <mc:Fallback xmlns="">
      <p:transition spd="slow" advClick="0">
        <p:fade/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1970 – October Crisis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Showed how </a:t>
            </a:r>
            <a:r>
              <a:rPr lang="en-CA" dirty="0"/>
              <a:t>far </a:t>
            </a:r>
            <a:r>
              <a:rPr lang="en-CA" dirty="0" smtClean="0"/>
              <a:t>separatist (FLQ) were willing to go as well as how much the government was willing to stop them</a:t>
            </a:r>
          </a:p>
          <a:p>
            <a:pPr marL="0" indent="0" algn="ctr">
              <a:buNone/>
            </a:pPr>
            <a:r>
              <a:rPr lang="en-CA" dirty="0" smtClean="0"/>
              <a:t>(Increased separatist feelings in French Canadians)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19388"/>
            <a:ext cx="3250332" cy="224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3922"/>
            <a:ext cx="2218320" cy="3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3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  <p:sndAc>
          <p:stSnd>
            <p:snd r:embed="rId2" name="camera.wav"/>
          </p:stSnd>
        </p:sndAc>
      </p:transition>
    </mc:Choice>
    <mc:Fallback xmlns="">
      <p:transition spd="slow" advClick="0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1976 – </a:t>
            </a:r>
            <a:r>
              <a:rPr lang="en-CA" dirty="0" err="1" smtClean="0"/>
              <a:t>Parti</a:t>
            </a:r>
            <a:r>
              <a:rPr lang="en-CA" dirty="0"/>
              <a:t> </a:t>
            </a:r>
            <a:r>
              <a:rPr lang="en-CA" dirty="0" smtClean="0"/>
              <a:t>Québécois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A separatist provincial party that made big changes in order to protect French language and culture and to strive for an independent Québec 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86" y="3573016"/>
            <a:ext cx="4762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3812"/>
            <a:ext cx="3302532" cy="157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  <p:sndAc>
          <p:stSnd>
            <p:snd r:embed="rId2" name="push.wav"/>
          </p:stSnd>
        </p:sndAc>
      </p:transition>
    </mc:Choice>
    <mc:Fallback xmlns="">
      <p:transition spd="slow" advClick="0">
        <p:checker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1977 – Passage of Bill 101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Made the French Canadians feel secure, but enraged English Canadians (especially those living in Québec)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4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996749"/>
            <a:ext cx="29146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02703"/>
            <a:ext cx="3329947" cy="19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3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  <p:sndAc>
          <p:stSnd>
            <p:snd r:embed="rId3" name="whoosh.wav"/>
          </p:stSnd>
        </p:sndAc>
      </p:transition>
    </mc:Choice>
    <mc:Fallback xmlns="">
      <p:transition spd="slow" advClick="0">
        <p:fade/>
        <p:sndAc>
          <p:stSnd>
            <p:snd r:embed="rId7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1980 – Quebec referendum on “Sovereignty-Association”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Showed that 40% of Quebecois wanted Sovereignty by association (Independent Country, but closely bonded to Canada)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92445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01441"/>
      </p:ext>
    </p:extLst>
  </p:cSld>
  <p:clrMapOvr>
    <a:masterClrMapping/>
  </p:clrMapOvr>
  <p:transition spd="slow" advClick="0"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1982 – Constitution 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Meant to make the Quebecois more comfortable, but they were the only ones not to sign it (done without their permission) which alienated Québec 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56" y="3140967"/>
            <a:ext cx="29527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3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  <p:sndAc>
          <p:stSnd>
            <p:snd r:embed="rId2" name="whoosh.wav"/>
          </p:stSnd>
        </p:sndAc>
      </p:transition>
    </mc:Choice>
    <mc:Fallback xmlns="">
      <p:transition spd="slow" advClick="0">
        <p:fad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1990 – </a:t>
            </a:r>
            <a:r>
              <a:rPr lang="en-CA" dirty="0" err="1" smtClean="0"/>
              <a:t>Meech</a:t>
            </a:r>
            <a:r>
              <a:rPr lang="en-CA" dirty="0" smtClean="0"/>
              <a:t> Lake Accord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Meant to satisfy Québec by making them a distinct society, but was rejected and ended up humiliating them instead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9023"/>
            <a:ext cx="3853341" cy="26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53923"/>
            <a:ext cx="20955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  <p:sndAc>
          <p:stSnd>
            <p:snd r:embed="rId2" name="breeze.wav"/>
          </p:stSnd>
        </p:sndAc>
      </p:transition>
    </mc:Choice>
    <mc:Fallback xmlns="">
      <p:transition spd="slow" advClick="0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400" dirty="0" smtClean="0"/>
              <a:t>1990 – Creation of Bloc Quebecois by Lucien Bouchard (Federal Separatist party)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Made in response to the rising support for Québec separation and in protest of the humiliation at the </a:t>
            </a:r>
            <a:r>
              <a:rPr lang="en-CA" dirty="0" err="1" smtClean="0"/>
              <a:t>Meech</a:t>
            </a:r>
            <a:r>
              <a:rPr lang="en-CA" dirty="0" smtClean="0"/>
              <a:t> Lake Accord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18651"/>
            <a:ext cx="3816424" cy="116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77178"/>
            <a:ext cx="1905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3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  <p:sndAc>
          <p:stSnd>
            <p:snd r:embed="rId2" name="push.wav"/>
          </p:stSnd>
        </p:sndAc>
      </p:transition>
    </mc:Choice>
    <mc:Fallback xmlns="">
      <p:transition spd="slow" advClick="0">
        <p:checker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86069"/>
              </p:ext>
            </p:extLst>
          </p:nvPr>
        </p:nvGraphicFramePr>
        <p:xfrm>
          <a:off x="1009650" y="692150"/>
          <a:ext cx="7124700" cy="516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27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  <p:sndAc>
          <p:stSnd>
            <p:snd r:embed="rId2" name="suction.wav"/>
          </p:stSnd>
        </p:sndAc>
      </p:transition>
    </mc:Choice>
    <mc:Fallback xmlns="">
      <p:transition spd="slow" advClick="0">
        <p:fade/>
        <p:sndAc>
          <p:stSnd>
            <p:snd r:embed="rId8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1992 – Charlottetown Accord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Once </a:t>
            </a:r>
            <a:r>
              <a:rPr lang="en-CA" dirty="0" smtClean="0"/>
              <a:t>again tried to appease Québec, and once again it failed, </a:t>
            </a:r>
            <a:r>
              <a:rPr lang="en-CA" dirty="0"/>
              <a:t>angering Quebecois</a:t>
            </a:r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3270791" cy="302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17142"/>
            <a:ext cx="2338189" cy="157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  <p:sndAc>
          <p:stSnd>
            <p:snd r:embed="rId2" name="breeze.wav"/>
          </p:stSnd>
        </p:sndAc>
      </p:transition>
    </mc:Choice>
    <mc:Fallback xmlns="">
      <p:transition spd="slow" advClick="0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1995 – Quebec Sovereignty Referendum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Showed that </a:t>
            </a:r>
            <a:r>
              <a:rPr lang="en-CA" dirty="0" smtClean="0"/>
              <a:t>49.4% </a:t>
            </a:r>
            <a:r>
              <a:rPr lang="en-CA" dirty="0"/>
              <a:t>of Quebecois wanted </a:t>
            </a:r>
            <a:r>
              <a:rPr lang="en-CA" dirty="0" smtClean="0"/>
              <a:t>full sovereignty, frightening the English Canadians 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57521"/>
            <a:ext cx="4267194" cy="268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77278"/>
            <a:ext cx="12382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339842"/>
      </p:ext>
    </p:extLst>
  </p:cSld>
  <p:clrMapOvr>
    <a:masterClrMapping/>
  </p:clrMapOvr>
  <p:transition spd="slow" advClick="0"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1999 – Clarity 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Guaranteed Québec could not legally separate from Canada whether Quebecois what it to or not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2333293" cy="314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8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  <p:sndAc>
          <p:stSnd>
            <p:snd r:embed="rId2" name="whoosh.wav"/>
          </p:stSnd>
        </p:sndAc>
      </p:transition>
    </mc:Choice>
    <mc:Fallback xmlns="">
      <p:transition spd="slow" advClick="0">
        <p:fad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1763 – Treaty of Paris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Promised to protect French language and culture in order to keep the French from leaving. France to give up New France; felt betrayed.</a:t>
            </a:r>
            <a:endParaRPr lang="en-CA" dirty="0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triped Right Arrow 6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28145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international.loc.gov/intldl/fiahtml/images/Treaty1763_1_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48954"/>
            <a:ext cx="2125546" cy="273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65" y="3248954"/>
            <a:ext cx="2105535" cy="273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  <p:sndAc>
          <p:stSnd>
            <p:snd r:embed="rId2" name="whoosh.wav"/>
          </p:stSnd>
        </p:sndAc>
      </p:transition>
    </mc:Choice>
    <mc:Fallback xmlns="">
      <p:transition spd="slow" advClick="0">
        <p:fade/>
        <p:sndAc>
          <p:stSnd>
            <p:snd r:embed="rId7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1774 – The Québec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Canada’s first constitution.</a:t>
            </a:r>
          </a:p>
          <a:p>
            <a:r>
              <a:rPr lang="en-US" dirty="0" smtClean="0"/>
              <a:t>Entrenched the rights of French Canadians</a:t>
            </a:r>
          </a:p>
          <a:p>
            <a:pPr lvl="1"/>
            <a:r>
              <a:rPr lang="en-US" dirty="0"/>
              <a:t>Religious freedom was guaranteed for the colony's Roman Catholic </a:t>
            </a:r>
            <a:r>
              <a:rPr lang="en-US" dirty="0" smtClean="0"/>
              <a:t>majority.</a:t>
            </a:r>
          </a:p>
          <a:p>
            <a:pPr lvl="1"/>
            <a:r>
              <a:rPr lang="en-US" dirty="0"/>
              <a:t>The Act restored French civil law and British criminal law and provided for continued use of </a:t>
            </a:r>
            <a:r>
              <a:rPr lang="en-US" dirty="0" smtClean="0"/>
              <a:t>the seigneurial system.</a:t>
            </a:r>
            <a:endParaRPr lang="en-US" dirty="0"/>
          </a:p>
        </p:txBody>
      </p:sp>
      <p:pic>
        <p:nvPicPr>
          <p:cNvPr id="1030" name="Picture 6" descr="http://3.bp.blogspot.com/_B87i11uTDgw/S_rRNivo2SI/AAAAAAAAApk/BgvazEwT0UE/s1600/Quebec+A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20" y="3933056"/>
            <a:ext cx="3055640" cy="270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1917 – Conscription Crisis of World War One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French Canadians felt they were being forced to fight a war </a:t>
            </a:r>
            <a:r>
              <a:rPr lang="en-CA" dirty="0"/>
              <a:t>with no connection to </a:t>
            </a:r>
            <a:r>
              <a:rPr lang="en-CA" dirty="0" smtClean="0"/>
              <a:t>them which strained their relationship with the more willing English Canadians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20053"/>
            <a:ext cx="3429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20" y="3220368"/>
            <a:ext cx="2204434" cy="300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0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  <p:sndAc>
          <p:stSnd>
            <p:snd r:embed="rId2" name="drumroll.wav"/>
          </p:stSnd>
        </p:sndAc>
      </p:transition>
    </mc:Choice>
    <mc:Fallback xmlns="">
      <p:transition spd="slow" advClick="0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800" dirty="0" smtClean="0"/>
              <a:t>1936-1939 and 1944-1959 – Maurice </a:t>
            </a:r>
            <a:r>
              <a:rPr lang="en-CA" sz="2800" dirty="0" err="1" smtClean="0"/>
              <a:t>Duplessis</a:t>
            </a:r>
            <a:r>
              <a:rPr lang="en-CA" sz="2800" dirty="0" smtClean="0"/>
              <a:t> (Union </a:t>
            </a:r>
            <a:r>
              <a:rPr lang="en-CA" sz="2800" dirty="0" err="1" smtClean="0"/>
              <a:t>Nationale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He lead the </a:t>
            </a:r>
            <a:r>
              <a:rPr lang="en-CA" dirty="0" err="1" smtClean="0"/>
              <a:t>Duplessis</a:t>
            </a:r>
            <a:r>
              <a:rPr lang="en-CA" dirty="0" smtClean="0"/>
              <a:t> Era which encouraged French Canadians to think of Québec as a special society or Nation rather than just another province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67125"/>
            <a:ext cx="18859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65988"/>
            <a:ext cx="3408040" cy="255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0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  <p:sndAc>
          <p:stSnd>
            <p:snd r:embed="rId2" name="push.wav"/>
          </p:stSnd>
        </p:sndAc>
      </p:transition>
    </mc:Choice>
    <mc:Fallback xmlns="">
      <p:transition spd="slow" advClick="0">
        <p:checker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Conscription Crisis of World War Two (1942)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The plebiscite on conscription alienated Québec, literally splitting them from the English speaking Canadians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25" y="3041632"/>
            <a:ext cx="1720423" cy="223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01" y="4401687"/>
            <a:ext cx="646271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25" y="5532145"/>
            <a:ext cx="7302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81" y="4634208"/>
            <a:ext cx="28098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17" y="5697831"/>
            <a:ext cx="66675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92" y="4647873"/>
            <a:ext cx="2381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45" y="5568657"/>
            <a:ext cx="201613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93" y="4627234"/>
            <a:ext cx="317500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7178645" y="5985862"/>
            <a:ext cx="72008" cy="45719"/>
          </a:xfrm>
          <a:prstGeom prst="ellipse">
            <a:avLst/>
          </a:prstGeom>
          <a:solidFill>
            <a:sysClr val="windowText" lastClr="000000"/>
          </a:solidFill>
          <a:ln w="48000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93" y="5919657"/>
            <a:ext cx="7302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16" y="4706863"/>
            <a:ext cx="79375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29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  <p:sndAc>
          <p:stSnd>
            <p:snd r:embed="rId2" name="drumroll.wav"/>
          </p:stSnd>
        </p:sndAc>
      </p:transition>
    </mc:Choice>
    <mc:Fallback xmlns="">
      <p:transition spd="slow" advClick="0">
        <p:fade/>
        <p:sndAc>
          <p:stSnd>
            <p:snd r:embed="rId1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1965 – New Flag Adopted in order to make Canada less British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The bitter debate split the country between French and English Canadians and left neither satisfied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23416"/>
            <a:ext cx="3291020" cy="164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://thenonconformer.files.wordpress.com/2010/02/canada_flag_quebe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47" y="3022445"/>
            <a:ext cx="1915938" cy="16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88198"/>
            <a:ext cx="3291020" cy="164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 descr="http://sahityaghar.com/2065/Photos/CanadaFlagAnimatedBlackB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46795"/>
            <a:ext cx="2343571" cy="16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  <p:sndAc>
          <p:stSnd>
            <p:snd r:embed="rId2" name="camera.wav"/>
          </p:stSnd>
        </p:sndAc>
      </p:transition>
    </mc:Choice>
    <mc:Fallback xmlns="">
      <p:transition spd="slow" advClick="0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Separatist Movement – De Gaulle’s Speech at the 1967 Expo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Enraged English Canadians and encouraged French Canadians to have separatist feelings</a:t>
            </a:r>
            <a:endParaRPr lang="en-CA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0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493007" y="4159371"/>
            <a:ext cx="61836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triped Right Arrow 5">
            <a:hlinkClick r:id="rId3" action="ppaction://hlinksldjump"/>
          </p:cNvPr>
          <p:cNvSpPr/>
          <p:nvPr/>
        </p:nvSpPr>
        <p:spPr>
          <a:xfrm rot="13486907">
            <a:off x="68657" y="99719"/>
            <a:ext cx="411619" cy="36451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72635"/>
            <a:ext cx="3407128" cy="246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96894"/>
            <a:ext cx="3429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  <p:sndAc>
          <p:stSnd>
            <p:snd r:embed="rId2" name="camera.wav"/>
          </p:stSnd>
        </p:sndAc>
      </p:transition>
    </mc:Choice>
    <mc:Fallback xmlns="">
      <p:transition spd="slow" advClick="0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571</TotalTime>
  <Words>708</Words>
  <Application>Microsoft Office PowerPoint</Application>
  <PresentationFormat>On-screen Show (4:3)</PresentationFormat>
  <Paragraphs>68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Corbel</vt:lpstr>
      <vt:lpstr>Courier New</vt:lpstr>
      <vt:lpstr>Trebuchet MS</vt:lpstr>
      <vt:lpstr>Verdana</vt:lpstr>
      <vt:lpstr>Wingdings 2</vt:lpstr>
      <vt:lpstr>Autumn</vt:lpstr>
      <vt:lpstr>Visual Timeline</vt:lpstr>
      <vt:lpstr>PowerPoint Presentation</vt:lpstr>
      <vt:lpstr>1763 – Treaty of Paris</vt:lpstr>
      <vt:lpstr>1774 – The Québec Act</vt:lpstr>
      <vt:lpstr>1917 – Conscription Crisis of World War One</vt:lpstr>
      <vt:lpstr>1936-1939 and 1944-1959 – Maurice Duplessis (Union Nationale)</vt:lpstr>
      <vt:lpstr>Conscription Crisis of World War Two (1942)</vt:lpstr>
      <vt:lpstr>1965 – New Flag Adopted in order to make Canada less British</vt:lpstr>
      <vt:lpstr>Separatist Movement – De Gaulle’s Speech at the 1967 Expo</vt:lpstr>
      <vt:lpstr>1960s and 1970s – Front de Libération du Québec (FLQ)</vt:lpstr>
      <vt:lpstr>1963 – Lester Pearson Appointed the Bilingualism and Biculturalism Commission</vt:lpstr>
      <vt:lpstr>1969 – Trudeau’s Government Passed Official Languages Act</vt:lpstr>
      <vt:lpstr>1970 – October Crisis</vt:lpstr>
      <vt:lpstr>1976 – Parti Québécois</vt:lpstr>
      <vt:lpstr>1977 – Passage of Bill 101</vt:lpstr>
      <vt:lpstr>1980 – Quebec referendum on “Sovereignty-Association”</vt:lpstr>
      <vt:lpstr>1982 – Constitution Act</vt:lpstr>
      <vt:lpstr>1990 – Meech Lake Accord</vt:lpstr>
      <vt:lpstr>1990 – Creation of Bloc Quebecois by Lucien Bouchard (Federal Separatist party)</vt:lpstr>
      <vt:lpstr>1992 – Charlottetown Accord</vt:lpstr>
      <vt:lpstr>1995 – Quebec Sovereignty Referendum</vt:lpstr>
      <vt:lpstr>1999 – Clarity Act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Timeline</dc:title>
  <dc:creator>Kwok</dc:creator>
  <cp:lastModifiedBy>Shauna Underwood</cp:lastModifiedBy>
  <cp:revision>31</cp:revision>
  <dcterms:created xsi:type="dcterms:W3CDTF">2012-12-16T02:16:34Z</dcterms:created>
  <dcterms:modified xsi:type="dcterms:W3CDTF">2015-04-30T17:56:18Z</dcterms:modified>
</cp:coreProperties>
</file>